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8"/>
  </p:notesMasterIdLst>
  <p:handoutMasterIdLst>
    <p:handoutMasterId r:id="rId9"/>
  </p:handoutMasterIdLst>
  <p:sldIdLst>
    <p:sldId id="280" r:id="rId2"/>
    <p:sldId id="281" r:id="rId3"/>
    <p:sldId id="278" r:id="rId4"/>
    <p:sldId id="279" r:id="rId5"/>
    <p:sldId id="277" r:id="rId6"/>
    <p:sldId id="273" r:id="rId7"/>
  </p:sldIdLst>
  <p:sldSz cx="9144000" cy="6858000" type="screen4x3"/>
  <p:notesSz cx="6858000" cy="9144000"/>
  <p:custDataLst>
    <p:tags r:id="rId10"/>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5pPr>
    <a:lvl6pPr marL="2286000" algn="l" defTabSz="914400" rtl="0" eaLnBrk="1" latinLnBrk="0" hangingPunct="1">
      <a:defRPr kern="1200">
        <a:solidFill>
          <a:schemeClr val="tx1"/>
        </a:solidFill>
        <a:latin typeface="Arial" charset="0"/>
        <a:ea typeface="ＭＳ Ｐゴシック" pitchFamily="34" charset="-128"/>
        <a:cs typeface="Arial" charset="0"/>
      </a:defRPr>
    </a:lvl6pPr>
    <a:lvl7pPr marL="2743200" algn="l" defTabSz="914400" rtl="0" eaLnBrk="1" latinLnBrk="0" hangingPunct="1">
      <a:defRPr kern="1200">
        <a:solidFill>
          <a:schemeClr val="tx1"/>
        </a:solidFill>
        <a:latin typeface="Arial" charset="0"/>
        <a:ea typeface="ＭＳ Ｐゴシック" pitchFamily="34" charset="-128"/>
        <a:cs typeface="Arial" charset="0"/>
      </a:defRPr>
    </a:lvl7pPr>
    <a:lvl8pPr marL="3200400" algn="l" defTabSz="914400" rtl="0" eaLnBrk="1" latinLnBrk="0" hangingPunct="1">
      <a:defRPr kern="1200">
        <a:solidFill>
          <a:schemeClr val="tx1"/>
        </a:solidFill>
        <a:latin typeface="Arial" charset="0"/>
        <a:ea typeface="ＭＳ Ｐゴシック" pitchFamily="34" charset="-128"/>
        <a:cs typeface="Arial" charset="0"/>
      </a:defRPr>
    </a:lvl8pPr>
    <a:lvl9pPr marL="3657600" algn="l" defTabSz="914400" rtl="0" eaLnBrk="1" latinLnBrk="0" hangingPunct="1">
      <a:defRPr kern="1200">
        <a:solidFill>
          <a:schemeClr val="tx1"/>
        </a:solidFill>
        <a:latin typeface="Arial" charset="0"/>
        <a:ea typeface="ＭＳ Ｐゴシック" pitchFamily="34" charset="-128"/>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6AB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77015" autoAdjust="0"/>
  </p:normalViewPr>
  <p:slideViewPr>
    <p:cSldViewPr snapToGrid="0" snapToObjects="1">
      <p:cViewPr varScale="1">
        <p:scale>
          <a:sx n="63" d="100"/>
          <a:sy n="63" d="100"/>
        </p:scale>
        <p:origin x="-1698" y="-114"/>
      </p:cViewPr>
      <p:guideLst>
        <p:guide orient="horz" pos="2160"/>
        <p:guide pos="2880"/>
      </p:guideLst>
    </p:cSldViewPr>
  </p:slideViewPr>
  <p:notesTextViewPr>
    <p:cViewPr>
      <p:scale>
        <a:sx n="100" d="100"/>
        <a:sy n="100" d="100"/>
      </p:scale>
      <p:origin x="0" y="288"/>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ea typeface="ＭＳ Ｐゴシック" charset="-128"/>
                <a:cs typeface="+mn-cs"/>
              </a:defRPr>
            </a:lvl1pPr>
          </a:lstStyle>
          <a:p>
            <a:pPr>
              <a:defRPr/>
            </a:pPr>
            <a:fld id="{67E9EA01-8974-43F3-9132-3F373E994987}" type="datetime1">
              <a:rPr lang="en-US"/>
              <a:pPr>
                <a:defRPr/>
              </a:pPr>
              <a:t>10/10/2010</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ea typeface="ＭＳ Ｐゴシック" charset="-128"/>
                <a:cs typeface="+mn-cs"/>
              </a:defRPr>
            </a:lvl1pPr>
          </a:lstStyle>
          <a:p>
            <a:pPr>
              <a:defRPr/>
            </a:pPr>
            <a:fld id="{6F5560B6-ECDE-4AD8-A532-426E009C6A69}"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ea typeface="ＭＳ Ｐゴシック" charset="-128"/>
                <a:cs typeface="+mn-cs"/>
              </a:defRPr>
            </a:lvl1pPr>
          </a:lstStyle>
          <a:p>
            <a:pPr>
              <a:defRPr/>
            </a:pPr>
            <a:fld id="{545CC877-0D75-4577-9D53-9AB398336BDA}" type="datetime1">
              <a:rPr lang="en-US"/>
              <a:pPr>
                <a:defRPr/>
              </a:pPr>
              <a:t>10/10/2010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ea typeface="ＭＳ Ｐゴシック" charset="-128"/>
                <a:cs typeface="+mn-cs"/>
              </a:defRPr>
            </a:lvl1pPr>
          </a:lstStyle>
          <a:p>
            <a:pPr>
              <a:defRPr/>
            </a:pPr>
            <a:fld id="{B6E13663-6013-4EA2-A1A5-E32BD5955C43}"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ＭＳ Ｐゴシック" charset="-128"/>
                <a:cs typeface="+mn-cs"/>
              </a:rPr>
              <a:t>Although</a:t>
            </a:r>
            <a:r>
              <a:rPr lang="en-US" sz="1200" kern="1200" baseline="0" dirty="0" smtClean="0">
                <a:solidFill>
                  <a:schemeClr val="tx1"/>
                </a:solidFill>
                <a:latin typeface="+mn-lt"/>
                <a:ea typeface="ＭＳ Ｐゴシック" charset="-128"/>
                <a:cs typeface="+mn-cs"/>
              </a:rPr>
              <a:t> the volunteer in this position is not on the frontline of the museum interacting with visitors, their importance to the day-to-day operation of the museum is of no less value. For that reason we want to ensure that your volunteers are confident in their ability to operate the museum’s computer system, including the ability to use the email system and enter data into an Excel database. To make this a reality the course has been designed in a</a:t>
            </a:r>
            <a:r>
              <a:rPr lang="en-US" sz="1200" kern="1200" dirty="0" smtClean="0">
                <a:solidFill>
                  <a:schemeClr val="tx1"/>
                </a:solidFill>
                <a:latin typeface="+mn-lt"/>
                <a:ea typeface="ＭＳ Ｐゴシック" charset="-128"/>
                <a:cs typeface="+mn-cs"/>
              </a:rPr>
              <a:t> face-to-face instructor-led</a:t>
            </a:r>
            <a:r>
              <a:rPr lang="en-US" sz="1200" kern="1200" baseline="0" dirty="0" smtClean="0">
                <a:solidFill>
                  <a:schemeClr val="tx1"/>
                </a:solidFill>
                <a:latin typeface="+mn-lt"/>
                <a:ea typeface="ＭＳ Ｐゴシック" charset="-128"/>
                <a:cs typeface="+mn-cs"/>
              </a:rPr>
              <a:t> </a:t>
            </a:r>
            <a:r>
              <a:rPr lang="en-US" sz="1200" kern="1200" dirty="0" smtClean="0">
                <a:solidFill>
                  <a:schemeClr val="tx1"/>
                </a:solidFill>
                <a:latin typeface="+mn-lt"/>
                <a:ea typeface="ＭＳ Ｐゴシック" charset="-128"/>
                <a:cs typeface="+mn-cs"/>
              </a:rPr>
              <a:t>format, with a small class size. The small</a:t>
            </a:r>
            <a:r>
              <a:rPr lang="en-US" sz="1200" kern="1200" baseline="0" dirty="0" smtClean="0">
                <a:solidFill>
                  <a:schemeClr val="tx1"/>
                </a:solidFill>
                <a:latin typeface="+mn-lt"/>
                <a:ea typeface="ＭＳ Ｐゴシック" charset="-128"/>
                <a:cs typeface="+mn-cs"/>
              </a:rPr>
              <a:t> class size </a:t>
            </a:r>
            <a:r>
              <a:rPr lang="en-US" sz="1200" kern="1200" dirty="0" smtClean="0">
                <a:solidFill>
                  <a:schemeClr val="tx1"/>
                </a:solidFill>
                <a:latin typeface="+mn-lt"/>
                <a:ea typeface="ＭＳ Ｐゴシック" charset="-128"/>
                <a:cs typeface="+mn-cs"/>
              </a:rPr>
              <a:t>will allow time for each student to get plenty</a:t>
            </a:r>
            <a:r>
              <a:rPr lang="en-US" sz="1200" kern="1200" baseline="0" dirty="0" smtClean="0">
                <a:solidFill>
                  <a:schemeClr val="tx1"/>
                </a:solidFill>
                <a:latin typeface="+mn-lt"/>
                <a:ea typeface="ＭＳ Ｐゴシック" charset="-128"/>
                <a:cs typeface="+mn-cs"/>
              </a:rPr>
              <a:t> of practice and </a:t>
            </a:r>
            <a:r>
              <a:rPr lang="en-US" sz="1200" kern="1200" dirty="0" smtClean="0">
                <a:solidFill>
                  <a:schemeClr val="tx1"/>
                </a:solidFill>
                <a:latin typeface="+mn-lt"/>
                <a:ea typeface="ＭＳ Ｐゴシック" charset="-128"/>
                <a:cs typeface="+mn-cs"/>
              </a:rPr>
              <a:t>immediate feedback from the instructor on their performance during the practice exercises and will present opportunities for scaffolding their own learning from the experience of others in the class. At</a:t>
            </a:r>
            <a:r>
              <a:rPr lang="en-US" sz="1200" kern="1200" baseline="0" dirty="0" smtClean="0">
                <a:solidFill>
                  <a:schemeClr val="tx1"/>
                </a:solidFill>
                <a:latin typeface="+mn-lt"/>
                <a:ea typeface="ＭＳ Ｐゴシック" charset="-128"/>
                <a:cs typeface="+mn-cs"/>
              </a:rPr>
              <a:t> the completion of the course, students will be provided with  print-based reference material to use in support of their learning when on the job.</a:t>
            </a:r>
            <a:endParaRPr lang="en-US" dirty="0"/>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format of each</a:t>
            </a:r>
            <a:r>
              <a:rPr lang="en-US" baseline="0" dirty="0" smtClean="0"/>
              <a:t> </a:t>
            </a:r>
            <a:r>
              <a:rPr lang="en-US" dirty="0" smtClean="0"/>
              <a:t>class will allow for open discussion and end with a review and a performance assessment as the learner logs in the computer system, composes an email, and enters data into an Excel workbook. Including a review and performance assessment at the end</a:t>
            </a:r>
            <a:r>
              <a:rPr lang="en-US" baseline="0" dirty="0" smtClean="0"/>
              <a:t> of each day will help learners to have a better view of their strengths and weaknesses and give the instructor valuable data for constructing the next days lessons.</a:t>
            </a:r>
            <a:endParaRPr lang="en-US" dirty="0"/>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Because the philosophy of your museum is to provide a</a:t>
            </a:r>
            <a:r>
              <a:rPr lang="en-US" baseline="0" dirty="0" smtClean="0"/>
              <a:t> meaningful experience for each guest this training has been designed to teach volunteers how to interact with visitors through inquiry and conversation during tours and not just lecture to them. While the volunteer at the information station is trained to greet and welcome visitors, answer questions about the museum and its programs, and make the guest feel comfortable. Each volunteer will have access to up-to-date printed materials of the museum floor plan, permanent collection, and special programs or exhibits that they can reference or share with the museum’s visitors.</a:t>
            </a:r>
            <a:endParaRPr lang="en-US" dirty="0"/>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Lectures will be presented face-to-face by museum staff in an interactive format with discussions and dialog engaging learners and allowing them to practice their interaction skills as if with visitors leading a tour. </a:t>
            </a:r>
            <a:br>
              <a:rPr lang="en-US" dirty="0" smtClean="0"/>
            </a:br>
            <a:r>
              <a:rPr lang="en-US" dirty="0" smtClean="0"/>
              <a:t/>
            </a:r>
            <a:br>
              <a:rPr lang="en-US" dirty="0" smtClean="0"/>
            </a:br>
            <a:r>
              <a:rPr lang="en-US" dirty="0" smtClean="0"/>
              <a:t>The first three classes</a:t>
            </a:r>
            <a:r>
              <a:rPr lang="en-US" baseline="0" dirty="0" smtClean="0"/>
              <a:t> </a:t>
            </a:r>
            <a:r>
              <a:rPr lang="en-US" dirty="0" smtClean="0"/>
              <a:t>will include a presentation of one of the three focus points (museum history, permanent collection, special exhibits), discussion, review, and then conclude with a 20-question paper-and-pencil matching test to identify artists with their paintings in the various exhibits. The</a:t>
            </a:r>
            <a:r>
              <a:rPr lang="en-US" baseline="0" dirty="0" smtClean="0"/>
              <a:t> fourth class will give the student an opportunity to job shadow one of the museum’s docents as they conduct a tour with a group of visitors. The fifth class in the series will put the trainee in the role of a tour guide as they practice leading a tour for their classmates and three of the museum’s staff members.</a:t>
            </a:r>
          </a:p>
          <a:p>
            <a:endParaRPr lang="en-US" baseline="0" dirty="0" smtClean="0"/>
          </a:p>
          <a:p>
            <a:r>
              <a:rPr lang="en-US" baseline="0" dirty="0" smtClean="0"/>
              <a:t>Each of these classes have been designed to help to build not only the knowledge of the museum’s collections, but to help to promote confidence in the volunteer by increasing their comfort level as they conduct tours or are approached by visitors with questions at the information station.</a:t>
            </a:r>
            <a:endParaRPr lang="en-US" dirty="0"/>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ＭＳ Ｐゴシック" charset="-128"/>
                <a:cs typeface="+mn-cs"/>
              </a:rPr>
              <a:t>This course is designed to provide</a:t>
            </a:r>
            <a:r>
              <a:rPr lang="en-US" sz="1200" kern="1200" baseline="0" dirty="0" smtClean="0">
                <a:solidFill>
                  <a:schemeClr val="tx1"/>
                </a:solidFill>
                <a:latin typeface="+mn-lt"/>
                <a:ea typeface="ＭＳ Ｐゴシック" charset="-128"/>
                <a:cs typeface="+mn-cs"/>
              </a:rPr>
              <a:t> the volunteer with the necessary skills to meet the challenges of soliciting donations and overcoming objections to their requests in the integral task of raising funds to support the museum and its various programs. </a:t>
            </a:r>
            <a:r>
              <a:rPr lang="en-US" sz="1200" kern="1200" dirty="0" smtClean="0">
                <a:solidFill>
                  <a:schemeClr val="tx1"/>
                </a:solidFill>
                <a:latin typeface="+mn-lt"/>
                <a:ea typeface="ＭＳ Ｐゴシック" charset="-128"/>
                <a:cs typeface="+mn-cs"/>
              </a:rPr>
              <a:t>The face-to-face instruction will provide trainees with an understanding of the museum’s need for contributions and their role and responsibilities in supporting that need through examples and demonstrations. The role playing portion, using supplied scripts, will give the students practice and feedback to support the understanding of their strengths and weaknesses. The “live” phone calls and email composition will again provide important feedback for improving their skills. </a:t>
            </a:r>
            <a:endParaRPr lang="en-US" dirty="0"/>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Each</a:t>
            </a:r>
            <a:r>
              <a:rPr lang="en-US" baseline="0" dirty="0" smtClean="0"/>
              <a:t> class will be presented in a face-to-face format and will allow ample time for open discussion and questions. The first class will include a lecture to give students an overview of the process and conclude with demonstrations in both email and phone contacts. The second class will put each student in the role of the solicitor and patron as they follow a script to respond to each other. The final course will put each student on the phone placing actual calls to potential contributors after each call the instructor will provide immediate feedback to help the student understand where they need to improve and what they did well. Each student will also be required to compose an email to a potential donor and respond to an open inquiry. The instructor will review each email before it is sent and provide direction as necessary. </a:t>
            </a:r>
            <a:r>
              <a:rPr lang="en-US" dirty="0" smtClean="0"/>
              <a:t>A performance assessment will be conducted at the end of the third class</a:t>
            </a:r>
            <a:r>
              <a:rPr lang="en-US" baseline="0" dirty="0" smtClean="0"/>
              <a:t> to ensure that the students have met the objectives prior to being assigned the fundraising role.</a:t>
            </a:r>
            <a:endParaRPr lang="en-US" dirty="0" smtClean="0"/>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6</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iStock_000005379280Small.jpg"/>
          <p:cNvPicPr>
            <a:picLocks noChangeAspect="1"/>
          </p:cNvPicPr>
          <p:nvPr userDrawn="1"/>
        </p:nvPicPr>
        <p:blipFill>
          <a:blip r:embed="rId2"/>
          <a:srcRect r="32906"/>
          <a:stretch>
            <a:fillRect/>
          </a:stretch>
        </p:blipFill>
        <p:spPr bwMode="auto">
          <a:xfrm>
            <a:off x="282575" y="225425"/>
            <a:ext cx="4219575" cy="4191000"/>
          </a:xfrm>
          <a:prstGeom prst="rect">
            <a:avLst/>
          </a:prstGeom>
          <a:noFill/>
          <a:ln w="9525">
            <a:noFill/>
            <a:miter lim="800000"/>
            <a:headEnd/>
            <a:tailEnd/>
          </a:ln>
        </p:spPr>
      </p:pic>
      <p:sp>
        <p:nvSpPr>
          <p:cNvPr id="5" name="Rectangle 4"/>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6" name="Rectangle 5"/>
          <p:cNvSpPr/>
          <p:nvPr/>
        </p:nvSpPr>
        <p:spPr>
          <a:xfrm>
            <a:off x="4624388" y="2378075"/>
            <a:ext cx="2057400" cy="2038350"/>
          </a:xfrm>
          <a:prstGeom prst="rect">
            <a:avLst/>
          </a:prstGeom>
          <a:solidFill>
            <a:srgbClr val="86AB3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7" name="Rectangle 6"/>
          <p:cNvSpPr/>
          <p:nvPr/>
        </p:nvSpPr>
        <p:spPr>
          <a:xfrm>
            <a:off x="4624388" y="228600"/>
            <a:ext cx="2057400" cy="2038350"/>
          </a:xfrm>
          <a:prstGeom prst="rect">
            <a:avLst/>
          </a:prstGeom>
          <a:solidFill>
            <a:schemeClr val="accent6">
              <a:lumMod val="7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a:p>
        </p:txBody>
      </p:sp>
      <p:sp>
        <p:nvSpPr>
          <p:cNvPr id="8" name="Rectangle 7"/>
          <p:cNvSpPr/>
          <p:nvPr/>
        </p:nvSpPr>
        <p:spPr>
          <a:xfrm>
            <a:off x="6802438" y="2378075"/>
            <a:ext cx="2057400" cy="20383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 name="Title 1"/>
          <p:cNvSpPr>
            <a:spLocks noGrp="1"/>
          </p:cNvSpPr>
          <p:nvPr>
            <p:ph type="ctrTitle"/>
          </p:nvPr>
        </p:nvSpPr>
        <p:spPr>
          <a:xfrm>
            <a:off x="4624388" y="4624668"/>
            <a:ext cx="4214812" cy="933450"/>
          </a:xfrm>
        </p:spPr>
        <p:txBody>
          <a:bodyPr>
            <a:normAutofit/>
          </a:bodyPr>
          <a:lstStyle>
            <a:lvl1pPr>
              <a:defRPr sz="2800"/>
            </a:lvl1pPr>
          </a:lstStyle>
          <a:p>
            <a:r>
              <a:rPr lang="en-US" dirty="0" smtClean="0"/>
              <a:t>Click to edit Master title style</a:t>
            </a:r>
            <a:endParaRPr dirty="0"/>
          </a:p>
        </p:txBody>
      </p:sp>
      <p:sp>
        <p:nvSpPr>
          <p:cNvPr id="3" name="Subtitle 2"/>
          <p:cNvSpPr>
            <a:spLocks noGrp="1"/>
          </p:cNvSpPr>
          <p:nvPr>
            <p:ph type="subTitle" idx="1"/>
          </p:nvPr>
        </p:nvSpPr>
        <p:spPr>
          <a:xfrm>
            <a:off x="4624388" y="5562599"/>
            <a:ext cx="4214812"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9" name="Date Placeholder 3"/>
          <p:cNvSpPr>
            <a:spLocks noGrp="1"/>
          </p:cNvSpPr>
          <p:nvPr>
            <p:ph type="dt" sz="half" idx="10"/>
          </p:nvPr>
        </p:nvSpPr>
        <p:spPr>
          <a:xfrm>
            <a:off x="4624388" y="6426200"/>
            <a:ext cx="1408112" cy="365125"/>
          </a:xfrm>
        </p:spPr>
        <p:txBody>
          <a:bodyPr/>
          <a:lstStyle>
            <a:lvl1pPr>
              <a:defRPr sz="900"/>
            </a:lvl1pPr>
          </a:lstStyle>
          <a:p>
            <a:pPr>
              <a:defRPr/>
            </a:pPr>
            <a:r>
              <a:rPr lang="en-US" dirty="0"/>
              <a:t>10/16/10</a:t>
            </a:r>
          </a:p>
        </p:txBody>
      </p:sp>
      <p:sp>
        <p:nvSpPr>
          <p:cNvPr id="10" name="Footer Placeholder 4"/>
          <p:cNvSpPr>
            <a:spLocks noGrp="1"/>
          </p:cNvSpPr>
          <p:nvPr>
            <p:ph type="ftr" sz="quarter" idx="11"/>
          </p:nvPr>
        </p:nvSpPr>
        <p:spPr>
          <a:xfrm>
            <a:off x="6311900" y="6426200"/>
            <a:ext cx="2527300" cy="365125"/>
          </a:xfrm>
        </p:spPr>
        <p:txBody>
          <a:bodyPr/>
          <a:lstStyle>
            <a:lvl1pPr algn="r">
              <a:defRPr sz="900"/>
            </a:lvl1pPr>
          </a:lstStyle>
          <a:p>
            <a:pPr>
              <a:defRPr/>
            </a:pP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2 Pictures with Caption">
    <p:spTree>
      <p:nvGrpSpPr>
        <p:cNvPr id="1" name=""/>
        <p:cNvGrpSpPr/>
        <p:nvPr/>
      </p:nvGrpSpPr>
      <p:grpSpPr>
        <a:xfrm>
          <a:off x="0" y="0"/>
          <a:ext cx="0" cy="0"/>
          <a:chOff x="0" y="0"/>
          <a:chExt cx="0" cy="0"/>
        </a:xfrm>
      </p:grpSpPr>
      <p:sp>
        <p:nvSpPr>
          <p:cNvPr id="6" name="Rectangle 5"/>
          <p:cNvSpPr/>
          <p:nvPr/>
        </p:nvSpPr>
        <p:spPr>
          <a:xfrm>
            <a:off x="282575" y="228600"/>
            <a:ext cx="6386513" cy="6345238"/>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 name="Rectangle 6"/>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Picture Placeholder 12"/>
          <p:cNvSpPr>
            <a:spLocks noGrp="1"/>
          </p:cNvSpPr>
          <p:nvPr>
            <p:ph type="pic" sz="quarter" idx="13"/>
          </p:nvPr>
        </p:nvSpPr>
        <p:spPr>
          <a:xfrm>
            <a:off x="6802438" y="2374940"/>
            <a:ext cx="2057400" cy="2039112"/>
          </a:xfrm>
        </p:spPr>
        <p:txBody>
          <a:bodyPr rtlCol="0">
            <a:normAutofit/>
          </a:bodyPr>
          <a:lstStyle>
            <a:lvl1pPr>
              <a:buNone/>
              <a:defRPr/>
            </a:lvl1pPr>
          </a:lstStyle>
          <a:p>
            <a:pPr lvl="0"/>
            <a:r>
              <a:rPr lang="en-US" noProof="0" dirty="0" smtClean="0"/>
              <a:t>Click icon to add picture</a:t>
            </a:r>
            <a:endParaRPr noProof="0"/>
          </a:p>
        </p:txBody>
      </p:sp>
      <p:sp>
        <p:nvSpPr>
          <p:cNvPr id="13" name="Picture Placeholder 12"/>
          <p:cNvSpPr>
            <a:spLocks noGrp="1"/>
          </p:cNvSpPr>
          <p:nvPr>
            <p:ph type="pic" sz="quarter" idx="14"/>
          </p:nvPr>
        </p:nvSpPr>
        <p:spPr>
          <a:xfrm>
            <a:off x="6802438" y="4535424"/>
            <a:ext cx="2057400" cy="2039112"/>
          </a:xfrm>
        </p:spPr>
        <p:txBody>
          <a:bodyPr rtlCol="0">
            <a:normAutofit/>
          </a:bodyPr>
          <a:lstStyle>
            <a:lvl1pPr>
              <a:buNone/>
              <a:defRPr/>
            </a:lvl1pPr>
          </a:lstStyle>
          <a:p>
            <a:pPr lvl="0"/>
            <a:r>
              <a:rPr lang="en-US" noProof="0" dirty="0" smtClean="0"/>
              <a:t>Click icon to add picture</a:t>
            </a:r>
            <a:endParaRPr noProof="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2 Pictures with Caption">
    <p:spTree>
      <p:nvGrpSpPr>
        <p:cNvPr id="1" name=""/>
        <p:cNvGrpSpPr/>
        <p:nvPr/>
      </p:nvGrpSpPr>
      <p:grpSpPr>
        <a:xfrm>
          <a:off x="0" y="0"/>
          <a:ext cx="0" cy="0"/>
          <a:chOff x="0" y="0"/>
          <a:chExt cx="0" cy="0"/>
        </a:xfrm>
      </p:grpSpPr>
      <p:sp>
        <p:nvSpPr>
          <p:cNvPr id="6" name="Rectangle 5"/>
          <p:cNvSpPr/>
          <p:nvPr/>
        </p:nvSpPr>
        <p:spPr>
          <a:xfrm>
            <a:off x="282575" y="228600"/>
            <a:ext cx="6386513" cy="6345238"/>
          </a:xfrm>
          <a:prstGeom prst="rect">
            <a:avLst/>
          </a:prstGeom>
          <a:solidFill>
            <a:srgbClr val="86AB3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 name="Rectangle 6"/>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Picture Placeholder 12"/>
          <p:cNvSpPr>
            <a:spLocks noGrp="1"/>
          </p:cNvSpPr>
          <p:nvPr>
            <p:ph type="pic" sz="quarter" idx="13"/>
          </p:nvPr>
        </p:nvSpPr>
        <p:spPr>
          <a:xfrm>
            <a:off x="6802438" y="2374940"/>
            <a:ext cx="2057400" cy="2039112"/>
          </a:xfrm>
        </p:spPr>
        <p:txBody>
          <a:bodyPr rtlCol="0">
            <a:normAutofit/>
          </a:bodyPr>
          <a:lstStyle>
            <a:lvl1pPr>
              <a:buNone/>
              <a:defRPr/>
            </a:lvl1pPr>
          </a:lstStyle>
          <a:p>
            <a:pPr lvl="0"/>
            <a:r>
              <a:rPr lang="en-US" noProof="0" dirty="0" smtClean="0"/>
              <a:t>Click icon to add picture</a:t>
            </a:r>
            <a:endParaRPr noProof="0"/>
          </a:p>
        </p:txBody>
      </p:sp>
      <p:sp>
        <p:nvSpPr>
          <p:cNvPr id="13" name="Picture Placeholder 12"/>
          <p:cNvSpPr>
            <a:spLocks noGrp="1"/>
          </p:cNvSpPr>
          <p:nvPr>
            <p:ph type="pic" sz="quarter" idx="14"/>
          </p:nvPr>
        </p:nvSpPr>
        <p:spPr>
          <a:xfrm>
            <a:off x="6802438" y="4535424"/>
            <a:ext cx="2057400" cy="2039112"/>
          </a:xfrm>
        </p:spPr>
        <p:txBody>
          <a:bodyPr rtlCol="0">
            <a:normAutofit/>
          </a:bodyPr>
          <a:lstStyle>
            <a:lvl1pPr>
              <a:buNone/>
              <a:defRPr/>
            </a:lvl1pPr>
          </a:lstStyle>
          <a:p>
            <a:pPr lvl="0"/>
            <a:r>
              <a:rPr lang="en-US" noProof="0" dirty="0" smtClean="0"/>
              <a:t>Click icon to add picture</a:t>
            </a:r>
            <a:endParaRPr noProof="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2 Pictures with Caption">
    <p:spTree>
      <p:nvGrpSpPr>
        <p:cNvPr id="1" name=""/>
        <p:cNvGrpSpPr/>
        <p:nvPr/>
      </p:nvGrpSpPr>
      <p:grpSpPr>
        <a:xfrm>
          <a:off x="0" y="0"/>
          <a:ext cx="0" cy="0"/>
          <a:chOff x="0" y="0"/>
          <a:chExt cx="0" cy="0"/>
        </a:xfrm>
      </p:grpSpPr>
      <p:sp>
        <p:nvSpPr>
          <p:cNvPr id="6" name="Rectangle 5"/>
          <p:cNvSpPr/>
          <p:nvPr/>
        </p:nvSpPr>
        <p:spPr>
          <a:xfrm>
            <a:off x="282575" y="228600"/>
            <a:ext cx="6386513" cy="6345238"/>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 name="Rectangle 6"/>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Picture Placeholder 12"/>
          <p:cNvSpPr>
            <a:spLocks noGrp="1"/>
          </p:cNvSpPr>
          <p:nvPr>
            <p:ph type="pic" sz="quarter" idx="13"/>
          </p:nvPr>
        </p:nvSpPr>
        <p:spPr>
          <a:xfrm>
            <a:off x="6802438" y="2374940"/>
            <a:ext cx="2057400" cy="2039112"/>
          </a:xfrm>
        </p:spPr>
        <p:txBody>
          <a:bodyPr rtlCol="0">
            <a:normAutofit/>
          </a:bodyPr>
          <a:lstStyle>
            <a:lvl1pPr>
              <a:buNone/>
              <a:defRPr/>
            </a:lvl1pPr>
          </a:lstStyle>
          <a:p>
            <a:pPr lvl="0"/>
            <a:r>
              <a:rPr lang="en-US" noProof="0" dirty="0" smtClean="0"/>
              <a:t>Click icon to add picture</a:t>
            </a:r>
            <a:endParaRPr noProof="0"/>
          </a:p>
        </p:txBody>
      </p:sp>
      <p:sp>
        <p:nvSpPr>
          <p:cNvPr id="13" name="Picture Placeholder 12"/>
          <p:cNvSpPr>
            <a:spLocks noGrp="1"/>
          </p:cNvSpPr>
          <p:nvPr>
            <p:ph type="pic" sz="quarter" idx="14"/>
          </p:nvPr>
        </p:nvSpPr>
        <p:spPr>
          <a:xfrm>
            <a:off x="6802438" y="4535424"/>
            <a:ext cx="2057400" cy="2039112"/>
          </a:xfrm>
        </p:spPr>
        <p:txBody>
          <a:bodyPr rtlCol="0">
            <a:normAutofit/>
          </a:bodyPr>
          <a:lstStyle>
            <a:lvl1pPr>
              <a:buNone/>
              <a:defRPr/>
            </a:lvl1pPr>
          </a:lstStyle>
          <a:p>
            <a:pPr lvl="0"/>
            <a:r>
              <a:rPr lang="en-US" noProof="0" dirty="0" smtClean="0"/>
              <a:t>Click icon to add picture</a:t>
            </a:r>
            <a:endParaRPr noProof="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Pictures with Caption">
    <p:spTree>
      <p:nvGrpSpPr>
        <p:cNvPr id="1" name=""/>
        <p:cNvGrpSpPr/>
        <p:nvPr/>
      </p:nvGrpSpPr>
      <p:grpSpPr>
        <a:xfrm>
          <a:off x="0" y="0"/>
          <a:ext cx="0" cy="0"/>
          <a:chOff x="0" y="0"/>
          <a:chExt cx="0" cy="0"/>
        </a:xfrm>
      </p:grpSpPr>
      <p:pic>
        <p:nvPicPr>
          <p:cNvPr id="5" name="Picture 6" descr="iStock_000012072467Small.jpg"/>
          <p:cNvPicPr>
            <a:picLocks noChangeAspect="1"/>
          </p:cNvPicPr>
          <p:nvPr userDrawn="1"/>
        </p:nvPicPr>
        <p:blipFill>
          <a:blip r:embed="rId2"/>
          <a:srcRect l="21201" r="10742"/>
          <a:stretch>
            <a:fillRect/>
          </a:stretch>
        </p:blipFill>
        <p:spPr bwMode="auto">
          <a:xfrm>
            <a:off x="4603750" y="228600"/>
            <a:ext cx="2084388" cy="2038350"/>
          </a:xfrm>
          <a:prstGeom prst="rect">
            <a:avLst/>
          </a:prstGeom>
          <a:noFill/>
          <a:ln w="9525">
            <a:noFill/>
            <a:miter lim="800000"/>
            <a:headEnd/>
            <a:tailEnd/>
          </a:ln>
        </p:spPr>
      </p:pic>
      <p:pic>
        <p:nvPicPr>
          <p:cNvPr id="6" name="Picture 7" descr="iStock_000003850040Small.jpg"/>
          <p:cNvPicPr>
            <a:picLocks noChangeAspect="1"/>
          </p:cNvPicPr>
          <p:nvPr userDrawn="1"/>
        </p:nvPicPr>
        <p:blipFill>
          <a:blip r:embed="rId3"/>
          <a:srcRect t="2679" r="20149"/>
          <a:stretch>
            <a:fillRect/>
          </a:stretch>
        </p:blipFill>
        <p:spPr bwMode="auto">
          <a:xfrm>
            <a:off x="6802438" y="2382838"/>
            <a:ext cx="2052637" cy="4179887"/>
          </a:xfrm>
          <a:prstGeom prst="rect">
            <a:avLst/>
          </a:prstGeom>
          <a:noFill/>
          <a:ln w="9525">
            <a:noFill/>
            <a:miter lim="800000"/>
            <a:headEnd/>
            <a:tailEnd/>
          </a:ln>
        </p:spPr>
      </p:pic>
      <p:sp>
        <p:nvSpPr>
          <p:cNvPr id="7" name="Rectangle 6"/>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sp>
        <p:nvSpPr>
          <p:cNvPr id="8" name="Rectangle 7"/>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9" name="Rectangle 8"/>
          <p:cNvSpPr/>
          <p:nvPr/>
        </p:nvSpPr>
        <p:spPr>
          <a:xfrm>
            <a:off x="4624388" y="4535488"/>
            <a:ext cx="2057400" cy="20383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pic>
        <p:nvPicPr>
          <p:cNvPr id="10" name="Picture 11" descr="iStock_000012218954Small.jpg"/>
          <p:cNvPicPr>
            <a:picLocks noChangeAspect="1"/>
          </p:cNvPicPr>
          <p:nvPr userDrawn="1"/>
        </p:nvPicPr>
        <p:blipFill>
          <a:blip r:embed="rId4"/>
          <a:srcRect l="2" r="5"/>
          <a:stretch>
            <a:fillRect/>
          </a:stretch>
        </p:blipFill>
        <p:spPr bwMode="auto">
          <a:xfrm>
            <a:off x="4565650" y="2921000"/>
            <a:ext cx="2122488" cy="1493838"/>
          </a:xfrm>
          <a:prstGeom prst="rect">
            <a:avLst/>
          </a:prstGeom>
          <a:noFill/>
          <a:ln w="9525">
            <a:noFill/>
            <a:miter lim="800000"/>
            <a:headEnd/>
            <a:tailEnd/>
          </a:ln>
        </p:spPr>
      </p:pic>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Date Placeholder 4"/>
          <p:cNvSpPr>
            <a:spLocks noGrp="1"/>
          </p:cNvSpPr>
          <p:nvPr>
            <p:ph type="dt" sz="half" idx="10"/>
          </p:nvPr>
        </p:nvSpPr>
        <p:spPr>
          <a:xfrm>
            <a:off x="381000" y="6197600"/>
            <a:ext cx="1347788" cy="365125"/>
          </a:xfrm>
        </p:spPr>
        <p:txBody>
          <a:bodyPr/>
          <a:lstStyle>
            <a:lvl1pPr>
              <a:defRPr sz="900">
                <a:solidFill>
                  <a:schemeClr val="bg1"/>
                </a:solidFill>
              </a:defRPr>
            </a:lvl1pPr>
          </a:lstStyle>
          <a:p>
            <a:pPr>
              <a:defRPr/>
            </a:pPr>
            <a:r>
              <a:rPr lang="en-US" dirty="0"/>
              <a:t>10/16/10</a:t>
            </a:r>
          </a:p>
        </p:txBody>
      </p:sp>
      <p:sp>
        <p:nvSpPr>
          <p:cNvPr id="12" name="Footer Placeholder 5"/>
          <p:cNvSpPr>
            <a:spLocks noGrp="1"/>
          </p:cNvSpPr>
          <p:nvPr>
            <p:ph type="ftr" sz="quarter" idx="11"/>
          </p:nvPr>
        </p:nvSpPr>
        <p:spPr>
          <a:xfrm>
            <a:off x="1806575" y="6197600"/>
            <a:ext cx="2590800" cy="365125"/>
          </a:xfrm>
        </p:spPr>
        <p:txBody>
          <a:bodyPr/>
          <a:lstStyle>
            <a:lvl1pPr algn="r">
              <a:defRPr sz="900" strike="noStrike">
                <a:solidFill>
                  <a:schemeClr val="bg1"/>
                </a:solidFill>
              </a:defRPr>
            </a:lvl1pPr>
          </a:lstStyle>
          <a:p>
            <a:pPr>
              <a:defRPr/>
            </a:pPr>
            <a:endParaRPr lang="en-US" dirty="0"/>
          </a:p>
        </p:txBody>
      </p:sp>
      <p:sp>
        <p:nvSpPr>
          <p:cNvPr id="13" name="Slide Number Placeholder 6"/>
          <p:cNvSpPr>
            <a:spLocks noGrp="1"/>
          </p:cNvSpPr>
          <p:nvPr>
            <p:ph type="sldNum" sz="quarter" idx="12"/>
          </p:nvPr>
        </p:nvSpPr>
        <p:spPr/>
        <p:txBody>
          <a:bodyPr/>
          <a:lstStyle>
            <a:lvl1pPr>
              <a:defRPr/>
            </a:lvl1pPr>
          </a:lstStyle>
          <a:p>
            <a:pPr>
              <a:defRPr/>
            </a:pPr>
            <a:fld id="{3CC0E7DD-6991-4FF4-905D-85ED96158605}"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7" name="Rectangle 6"/>
          <p:cNvSpPr/>
          <p:nvPr/>
        </p:nvSpPr>
        <p:spPr>
          <a:xfrm>
            <a:off x="282575" y="228600"/>
            <a:ext cx="4235450" cy="41878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8" name="Rectangle 7"/>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9" name="Rectangle 8"/>
          <p:cNvSpPr/>
          <p:nvPr/>
        </p:nvSpPr>
        <p:spPr>
          <a:xfrm>
            <a:off x="4624388" y="2378075"/>
            <a:ext cx="2057400" cy="20383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pic>
        <p:nvPicPr>
          <p:cNvPr id="10" name="Picture 9" descr="iStock_000005379280Small.jpg"/>
          <p:cNvPicPr>
            <a:picLocks noChangeAspect="1"/>
          </p:cNvPicPr>
          <p:nvPr userDrawn="1"/>
        </p:nvPicPr>
        <p:blipFill>
          <a:blip r:embed="rId2"/>
          <a:srcRect r="32906"/>
          <a:stretch>
            <a:fillRect/>
          </a:stretch>
        </p:blipFill>
        <p:spPr bwMode="auto">
          <a:xfrm>
            <a:off x="282575" y="225425"/>
            <a:ext cx="4224338" cy="4191000"/>
          </a:xfrm>
          <a:prstGeom prst="rect">
            <a:avLst/>
          </a:prstGeom>
          <a:noFill/>
          <a:ln w="9525">
            <a:noFill/>
            <a:miter lim="800000"/>
            <a:headEnd/>
            <a:tailEnd/>
          </a:ln>
        </p:spPr>
      </p:pic>
      <p:sp>
        <p:nvSpPr>
          <p:cNvPr id="2" name="Title 1"/>
          <p:cNvSpPr>
            <a:spLocks noGrp="1"/>
          </p:cNvSpPr>
          <p:nvPr>
            <p:ph type="ctrTitle"/>
          </p:nvPr>
        </p:nvSpPr>
        <p:spPr>
          <a:xfrm>
            <a:off x="4624388" y="4624668"/>
            <a:ext cx="4214812" cy="933450"/>
          </a:xfrm>
        </p:spPr>
        <p:txBody>
          <a:bodyPr>
            <a:normAutofit/>
          </a:bodyPr>
          <a:lstStyle>
            <a:lvl1pPr>
              <a:defRPr sz="2800"/>
            </a:lvl1pPr>
          </a:lstStyle>
          <a:p>
            <a:r>
              <a:rPr lang="en-US" dirty="0" smtClean="0"/>
              <a:t>Click to edit Master title style</a:t>
            </a:r>
            <a:endParaRPr dirty="0"/>
          </a:p>
        </p:txBody>
      </p:sp>
      <p:sp>
        <p:nvSpPr>
          <p:cNvPr id="3" name="Subtitle 2"/>
          <p:cNvSpPr>
            <a:spLocks noGrp="1"/>
          </p:cNvSpPr>
          <p:nvPr>
            <p:ph type="subTitle" idx="1"/>
          </p:nvPr>
        </p:nvSpPr>
        <p:spPr>
          <a:xfrm>
            <a:off x="4624388" y="5562599"/>
            <a:ext cx="4214812"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13" name="Picture Placeholder 12"/>
          <p:cNvSpPr>
            <a:spLocks noGrp="1"/>
          </p:cNvSpPr>
          <p:nvPr>
            <p:ph type="pic" sz="quarter" idx="12"/>
          </p:nvPr>
        </p:nvSpPr>
        <p:spPr>
          <a:xfrm>
            <a:off x="4624388" y="228600"/>
            <a:ext cx="2057400" cy="2039112"/>
          </a:xfrm>
        </p:spPr>
        <p:txBody>
          <a:bodyPr rtlCol="0">
            <a:normAutofit/>
          </a:bodyPr>
          <a:lstStyle>
            <a:lvl1pPr>
              <a:buNone/>
              <a:defRPr/>
            </a:lvl1pPr>
          </a:lstStyle>
          <a:p>
            <a:pPr lvl="0"/>
            <a:r>
              <a:rPr lang="en-US" noProof="0" dirty="0" smtClean="0"/>
              <a:t>Click icon to add picture</a:t>
            </a:r>
            <a:endParaRPr noProof="0"/>
          </a:p>
        </p:txBody>
      </p:sp>
      <p:sp>
        <p:nvSpPr>
          <p:cNvPr id="14" name="Picture Placeholder 12"/>
          <p:cNvSpPr>
            <a:spLocks noGrp="1"/>
          </p:cNvSpPr>
          <p:nvPr>
            <p:ph type="pic" sz="quarter" idx="13"/>
          </p:nvPr>
        </p:nvSpPr>
        <p:spPr>
          <a:xfrm>
            <a:off x="6802438" y="2377440"/>
            <a:ext cx="2057400" cy="2039112"/>
          </a:xfrm>
        </p:spPr>
        <p:txBody>
          <a:bodyPr rtlCol="0">
            <a:normAutofit/>
          </a:bodyPr>
          <a:lstStyle>
            <a:lvl1pPr>
              <a:buNone/>
              <a:defRPr/>
            </a:lvl1pPr>
          </a:lstStyle>
          <a:p>
            <a:pPr lvl="0"/>
            <a:r>
              <a:rPr lang="en-US" noProof="0" dirty="0" smtClean="0"/>
              <a:t>Click icon to add picture</a:t>
            </a:r>
            <a:endParaRPr noProof="0"/>
          </a:p>
        </p:txBody>
      </p:sp>
      <p:sp>
        <p:nvSpPr>
          <p:cNvPr id="16" name="Text Placeholder 3"/>
          <p:cNvSpPr>
            <a:spLocks noGrp="1"/>
          </p:cNvSpPr>
          <p:nvPr>
            <p:ph type="body" sz="half" idx="2"/>
          </p:nvPr>
        </p:nvSpPr>
        <p:spPr>
          <a:xfrm>
            <a:off x="857250" y="1779494"/>
            <a:ext cx="3086100" cy="2040905"/>
          </a:xfrm>
        </p:spPr>
        <p:txBody>
          <a:bodyPr lIns="45720" rIns="45720">
            <a:noAutofit/>
          </a:bodyPr>
          <a:lstStyle>
            <a:lvl1pPr marL="0" indent="0" algn="ctr">
              <a:buNone/>
              <a:defRPr sz="4600">
                <a:solidFill>
                  <a:schemeClr val="bg1"/>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1" name="Date Placeholder 3"/>
          <p:cNvSpPr>
            <a:spLocks noGrp="1"/>
          </p:cNvSpPr>
          <p:nvPr>
            <p:ph type="dt" sz="half" idx="14"/>
          </p:nvPr>
        </p:nvSpPr>
        <p:spPr>
          <a:xfrm>
            <a:off x="4624388" y="6426200"/>
            <a:ext cx="1408112" cy="365125"/>
          </a:xfrm>
        </p:spPr>
        <p:txBody>
          <a:bodyPr/>
          <a:lstStyle>
            <a:lvl1pPr>
              <a:defRPr sz="900"/>
            </a:lvl1pPr>
          </a:lstStyle>
          <a:p>
            <a:pPr>
              <a:defRPr/>
            </a:pPr>
            <a:r>
              <a:rPr lang="en-US" dirty="0"/>
              <a:t>10/16/10</a:t>
            </a:r>
          </a:p>
        </p:txBody>
      </p:sp>
      <p:sp>
        <p:nvSpPr>
          <p:cNvPr id="12" name="Footer Placeholder 4"/>
          <p:cNvSpPr>
            <a:spLocks noGrp="1"/>
          </p:cNvSpPr>
          <p:nvPr>
            <p:ph type="ftr" sz="quarter" idx="15"/>
          </p:nvPr>
        </p:nvSpPr>
        <p:spPr>
          <a:xfrm>
            <a:off x="6311900" y="6426200"/>
            <a:ext cx="2616200" cy="365125"/>
          </a:xfrm>
        </p:spPr>
        <p:txBody>
          <a:bodyPr/>
          <a:lstStyle>
            <a:lvl1pPr algn="r">
              <a:defRPr sz="900"/>
            </a:lvl1pPr>
          </a:lstStyle>
          <a:p>
            <a:pPr>
              <a:defRPr/>
            </a:pP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6" descr="iStock_000005379280Small.jpg"/>
          <p:cNvPicPr>
            <a:picLocks noChangeAspect="1"/>
          </p:cNvPicPr>
          <p:nvPr userDrawn="1"/>
        </p:nvPicPr>
        <p:blipFill>
          <a:blip r:embed="rId2"/>
          <a:srcRect r="13823"/>
          <a:stretch>
            <a:fillRect/>
          </a:stretch>
        </p:blipFill>
        <p:spPr bwMode="auto">
          <a:xfrm>
            <a:off x="658813" y="228600"/>
            <a:ext cx="8189912" cy="6345238"/>
          </a:xfrm>
          <a:prstGeom prst="rect">
            <a:avLst/>
          </a:prstGeom>
          <a:noFill/>
          <a:ln w="9525">
            <a:noFill/>
            <a:miter lim="800000"/>
            <a:headEnd/>
            <a:tailEnd/>
          </a:ln>
        </p:spPr>
      </p:pic>
      <p:sp>
        <p:nvSpPr>
          <p:cNvPr id="5" name="Rectangle 4"/>
          <p:cNvSpPr/>
          <p:nvPr/>
        </p:nvSpPr>
        <p:spPr>
          <a:xfrm>
            <a:off x="285750" y="228600"/>
            <a:ext cx="212725" cy="6345238"/>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 name="Title 1"/>
          <p:cNvSpPr>
            <a:spLocks noGrp="1"/>
          </p:cNvSpPr>
          <p:nvPr>
            <p:ph type="title"/>
          </p:nvPr>
        </p:nvSpPr>
        <p:spPr>
          <a:xfrm>
            <a:off x="4572000" y="3124200"/>
            <a:ext cx="4104968" cy="1362075"/>
          </a:xfrm>
        </p:spPr>
        <p:txBody>
          <a:bodyPr anchor="b">
            <a:normAutofit/>
          </a:bodyPr>
          <a:lstStyle>
            <a:lvl1pPr algn="l">
              <a:defRPr sz="3200" b="0" cap="none" baseline="0">
                <a:solidFill>
                  <a:schemeClr val="bg1"/>
                </a:solidFill>
              </a:defRPr>
            </a:lvl1pPr>
          </a:lstStyle>
          <a:p>
            <a:r>
              <a:rPr lang="en-US" dirty="0" smtClean="0"/>
              <a:t>Click to edit Master title style</a:t>
            </a:r>
            <a:endParaRPr dirty="0"/>
          </a:p>
        </p:txBody>
      </p:sp>
      <p:sp>
        <p:nvSpPr>
          <p:cNvPr id="3" name="Text Placeholder 2"/>
          <p:cNvSpPr>
            <a:spLocks noGrp="1"/>
          </p:cNvSpPr>
          <p:nvPr>
            <p:ph type="body" idx="1"/>
          </p:nvPr>
        </p:nvSpPr>
        <p:spPr>
          <a:xfrm>
            <a:off x="4572000" y="4495800"/>
            <a:ext cx="4104968" cy="1500187"/>
          </a:xfrm>
        </p:spPr>
        <p:txBody>
          <a:bodyPr>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6" name="Date Placeholder 3"/>
          <p:cNvSpPr>
            <a:spLocks noGrp="1"/>
          </p:cNvSpPr>
          <p:nvPr>
            <p:ph type="dt" sz="half" idx="10"/>
          </p:nvPr>
        </p:nvSpPr>
        <p:spPr>
          <a:xfrm>
            <a:off x="658813" y="6248400"/>
            <a:ext cx="1474787" cy="365125"/>
          </a:xfrm>
        </p:spPr>
        <p:txBody>
          <a:bodyPr/>
          <a:lstStyle>
            <a:lvl1pPr>
              <a:defRPr sz="900">
                <a:solidFill>
                  <a:schemeClr val="bg1"/>
                </a:solidFill>
              </a:defRPr>
            </a:lvl1pPr>
          </a:lstStyle>
          <a:p>
            <a:pPr>
              <a:defRPr/>
            </a:pPr>
            <a:r>
              <a:rPr lang="en-US" dirty="0"/>
              <a:t>10/16/10</a:t>
            </a:r>
          </a:p>
        </p:txBody>
      </p:sp>
      <p:sp>
        <p:nvSpPr>
          <p:cNvPr id="7" name="Footer Placeholder 4"/>
          <p:cNvSpPr>
            <a:spLocks noGrp="1"/>
          </p:cNvSpPr>
          <p:nvPr>
            <p:ph type="ftr" sz="quarter" idx="11"/>
          </p:nvPr>
        </p:nvSpPr>
        <p:spPr>
          <a:xfrm>
            <a:off x="2286000" y="6248400"/>
            <a:ext cx="5638800" cy="365125"/>
          </a:xfrm>
        </p:spPr>
        <p:txBody>
          <a:bodyPr/>
          <a:lstStyle>
            <a:lvl1pPr algn="r">
              <a:defRPr sz="900">
                <a:solidFill>
                  <a:schemeClr val="bg1"/>
                </a:solidFill>
              </a:defRPr>
            </a:lvl1pPr>
          </a:lstStyle>
          <a:p>
            <a:pPr>
              <a:defRPr/>
            </a:pPr>
            <a:endParaRPr lang="en-US" dirty="0"/>
          </a:p>
        </p:txBody>
      </p:sp>
      <p:sp>
        <p:nvSpPr>
          <p:cNvPr id="8" name="Slide Number Placeholder 5"/>
          <p:cNvSpPr>
            <a:spLocks noGrp="1"/>
          </p:cNvSpPr>
          <p:nvPr>
            <p:ph type="sldNum" sz="quarter" idx="12"/>
          </p:nvPr>
        </p:nvSpPr>
        <p:spPr>
          <a:xfrm>
            <a:off x="8305800" y="6248400"/>
            <a:ext cx="554038" cy="365125"/>
          </a:xfrm>
        </p:spPr>
        <p:txBody>
          <a:bodyPr/>
          <a:lstStyle>
            <a:lvl1pPr>
              <a:defRPr/>
            </a:lvl1pPr>
          </a:lstStyle>
          <a:p>
            <a:pPr>
              <a:defRPr/>
            </a:pPr>
            <a:fld id="{AFF91E67-6F36-4840-AB58-FEFDD78C6B18}"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4" name="Rectangle 3"/>
          <p:cNvSpPr/>
          <p:nvPr/>
        </p:nvSpPr>
        <p:spPr>
          <a:xfrm>
            <a:off x="8210550" y="282575"/>
            <a:ext cx="64135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5" name="Rectangle 4"/>
          <p:cNvSpPr/>
          <p:nvPr/>
        </p:nvSpPr>
        <p:spPr>
          <a:xfrm>
            <a:off x="8067675" y="282575"/>
            <a:ext cx="92075"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Date Placeholder 3"/>
          <p:cNvSpPr>
            <a:spLocks noGrp="1"/>
          </p:cNvSpPr>
          <p:nvPr>
            <p:ph type="dt" sz="half" idx="10"/>
          </p:nvPr>
        </p:nvSpPr>
        <p:spPr/>
        <p:txBody>
          <a:bodyPr/>
          <a:lstStyle>
            <a:lvl1pPr>
              <a:defRPr sz="900"/>
            </a:lvl1pPr>
          </a:lstStyle>
          <a:p>
            <a:pPr>
              <a:defRPr/>
            </a:pPr>
            <a:r>
              <a:rPr lang="en-US" dirty="0"/>
              <a:t>10/16/10</a:t>
            </a:r>
          </a:p>
        </p:txBody>
      </p:sp>
      <p:sp>
        <p:nvSpPr>
          <p:cNvPr id="7" name="Footer Placeholder 4"/>
          <p:cNvSpPr>
            <a:spLocks noGrp="1"/>
          </p:cNvSpPr>
          <p:nvPr>
            <p:ph type="ftr" sz="quarter" idx="11"/>
          </p:nvPr>
        </p:nvSpPr>
        <p:spPr/>
        <p:txBody>
          <a:bodyPr/>
          <a:lstStyle>
            <a:lvl1pPr algn="r">
              <a:defRPr sz="900"/>
            </a:lvl1pPr>
          </a:lstStyle>
          <a:p>
            <a:pPr>
              <a:defRPr/>
            </a:pPr>
            <a:endParaRPr lang="en-US" dirty="0"/>
          </a:p>
        </p:txBody>
      </p:sp>
      <p:sp>
        <p:nvSpPr>
          <p:cNvPr id="8" name="Slide Number Placeholder 5"/>
          <p:cNvSpPr>
            <a:spLocks noGrp="1"/>
          </p:cNvSpPr>
          <p:nvPr>
            <p:ph type="sldNum" sz="quarter" idx="12"/>
          </p:nvPr>
        </p:nvSpPr>
        <p:spPr/>
        <p:txBody>
          <a:bodyPr/>
          <a:lstStyle>
            <a:lvl1pPr>
              <a:defRPr/>
            </a:lvl1pPr>
          </a:lstStyle>
          <a:p>
            <a:pPr>
              <a:defRPr/>
            </a:pPr>
            <a:fld id="{5C75ACFE-C623-489C-8BC8-D790547ECC0D}"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5" name="Rectangle 4"/>
          <p:cNvSpPr/>
          <p:nvPr/>
        </p:nvSpPr>
        <p:spPr>
          <a:xfrm>
            <a:off x="8166100" y="282575"/>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Date Placeholder 4"/>
          <p:cNvSpPr>
            <a:spLocks noGrp="1"/>
          </p:cNvSpPr>
          <p:nvPr>
            <p:ph type="dt" sz="half" idx="15"/>
          </p:nvPr>
        </p:nvSpPr>
        <p:spPr/>
        <p:txBody>
          <a:bodyPr/>
          <a:lstStyle>
            <a:lvl1pPr>
              <a:defRPr sz="900"/>
            </a:lvl1pPr>
          </a:lstStyle>
          <a:p>
            <a:pPr>
              <a:defRPr/>
            </a:pPr>
            <a:r>
              <a:rPr lang="en-US" dirty="0"/>
              <a:t>10/16/10</a:t>
            </a:r>
          </a:p>
        </p:txBody>
      </p:sp>
      <p:sp>
        <p:nvSpPr>
          <p:cNvPr id="7" name="Footer Placeholder 5"/>
          <p:cNvSpPr>
            <a:spLocks noGrp="1"/>
          </p:cNvSpPr>
          <p:nvPr>
            <p:ph type="ftr" sz="quarter" idx="16"/>
          </p:nvPr>
        </p:nvSpPr>
        <p:spPr/>
        <p:txBody>
          <a:bodyPr/>
          <a:lstStyle>
            <a:lvl1pPr algn="r">
              <a:defRPr sz="900"/>
            </a:lvl1pPr>
          </a:lstStyle>
          <a:p>
            <a:pPr>
              <a:defRPr/>
            </a:pPr>
            <a:endParaRPr lang="en-US" dirty="0"/>
          </a:p>
        </p:txBody>
      </p:sp>
      <p:sp>
        <p:nvSpPr>
          <p:cNvPr id="8" name="Slide Number Placeholder 6"/>
          <p:cNvSpPr>
            <a:spLocks noGrp="1"/>
          </p:cNvSpPr>
          <p:nvPr>
            <p:ph type="sldNum" sz="quarter" idx="17"/>
          </p:nvPr>
        </p:nvSpPr>
        <p:spPr/>
        <p:txBody>
          <a:bodyPr/>
          <a:lstStyle>
            <a:lvl1pPr>
              <a:defRPr/>
            </a:lvl1pPr>
          </a:lstStyle>
          <a:p>
            <a:pPr>
              <a:defRPr/>
            </a:pPr>
            <a:fld id="{89B3D7EA-5EAC-4C9B-B7F2-BB49BA106964}"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7" name="Rectangle 6"/>
          <p:cNvSpPr/>
          <p:nvPr/>
        </p:nvSpPr>
        <p:spPr>
          <a:xfrm>
            <a:off x="8166100" y="282575"/>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Date Placeholder 4"/>
          <p:cNvSpPr>
            <a:spLocks noGrp="1"/>
          </p:cNvSpPr>
          <p:nvPr>
            <p:ph type="dt" sz="half" idx="19"/>
          </p:nvPr>
        </p:nvSpPr>
        <p:spPr>
          <a:xfrm>
            <a:off x="503238" y="6423025"/>
            <a:ext cx="2133600" cy="365125"/>
          </a:xfrm>
        </p:spPr>
        <p:txBody>
          <a:bodyPr/>
          <a:lstStyle>
            <a:lvl1pPr>
              <a:defRPr sz="900"/>
            </a:lvl1pPr>
          </a:lstStyle>
          <a:p>
            <a:pPr>
              <a:defRPr/>
            </a:pPr>
            <a:r>
              <a:rPr lang="en-US" dirty="0"/>
              <a:t>10/16/10</a:t>
            </a:r>
          </a:p>
        </p:txBody>
      </p:sp>
      <p:sp>
        <p:nvSpPr>
          <p:cNvPr id="9" name="Footer Placeholder 5"/>
          <p:cNvSpPr>
            <a:spLocks noGrp="1"/>
          </p:cNvSpPr>
          <p:nvPr>
            <p:ph type="ftr" sz="quarter" idx="20"/>
          </p:nvPr>
        </p:nvSpPr>
        <p:spPr/>
        <p:txBody>
          <a:bodyPr/>
          <a:lstStyle>
            <a:lvl1pPr algn="r">
              <a:defRPr sz="900"/>
            </a:lvl1pPr>
          </a:lstStyle>
          <a:p>
            <a:pPr>
              <a:defRPr/>
            </a:pPr>
            <a:endParaRPr lang="en-US" dirty="0"/>
          </a:p>
        </p:txBody>
      </p:sp>
      <p:sp>
        <p:nvSpPr>
          <p:cNvPr id="10" name="Slide Number Placeholder 6"/>
          <p:cNvSpPr>
            <a:spLocks noGrp="1"/>
          </p:cNvSpPr>
          <p:nvPr>
            <p:ph type="sldNum" sz="quarter" idx="21"/>
          </p:nvPr>
        </p:nvSpPr>
        <p:spPr/>
        <p:txBody>
          <a:bodyPr/>
          <a:lstStyle>
            <a:lvl1pPr>
              <a:defRPr/>
            </a:lvl1pPr>
          </a:lstStyle>
          <a:p>
            <a:pPr>
              <a:defRPr/>
            </a:pPr>
            <a:fld id="{BA1B67DF-8420-4B55-9C88-876E5BEB4EBD}"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4" name="Picture 6" descr="iStock_000003850040Small.jpg"/>
          <p:cNvPicPr>
            <a:picLocks noChangeAspect="1"/>
          </p:cNvPicPr>
          <p:nvPr userDrawn="1"/>
        </p:nvPicPr>
        <p:blipFill>
          <a:blip r:embed="rId2"/>
          <a:srcRect r="11194"/>
          <a:stretch>
            <a:fillRect/>
          </a:stretch>
        </p:blipFill>
        <p:spPr bwMode="auto">
          <a:xfrm>
            <a:off x="282575" y="228600"/>
            <a:ext cx="3370263" cy="6345238"/>
          </a:xfrm>
          <a:prstGeom prst="rect">
            <a:avLst/>
          </a:prstGeom>
          <a:noFill/>
          <a:ln w="9525">
            <a:noFill/>
            <a:miter lim="800000"/>
            <a:headEnd/>
            <a:tailEnd/>
          </a:ln>
        </p:spPr>
      </p:pic>
      <p:sp>
        <p:nvSpPr>
          <p:cNvPr id="2" name="Title 1"/>
          <p:cNvSpPr>
            <a:spLocks noGrp="1"/>
          </p:cNvSpPr>
          <p:nvPr>
            <p:ph type="title"/>
          </p:nvPr>
        </p:nvSpPr>
        <p:spPr>
          <a:xfrm>
            <a:off x="3859304" y="345563"/>
            <a:ext cx="4906869" cy="1162050"/>
          </a:xfrm>
        </p:spPr>
        <p:txBody>
          <a:bodyPr anchor="b">
            <a:normAutofit/>
          </a:bodyPr>
          <a:lstStyle>
            <a:lvl1pPr algn="l">
              <a:defRPr sz="2600" b="0">
                <a:solidFill>
                  <a:schemeClr val="accent1">
                    <a:lumMod val="75000"/>
                  </a:schemeClr>
                </a:solidFill>
              </a:defRPr>
            </a:lvl1pPr>
          </a:lstStyle>
          <a:p>
            <a:r>
              <a:rPr lang="en-US" dirty="0" smtClean="0"/>
              <a:t>Click to edit Master title style</a:t>
            </a:r>
            <a:endParaRPr dirty="0"/>
          </a:p>
        </p:txBody>
      </p:sp>
      <p:sp>
        <p:nvSpPr>
          <p:cNvPr id="3" name="Content Placeholder 2"/>
          <p:cNvSpPr>
            <a:spLocks noGrp="1"/>
          </p:cNvSpPr>
          <p:nvPr>
            <p:ph idx="1"/>
          </p:nvPr>
        </p:nvSpPr>
        <p:spPr>
          <a:xfrm>
            <a:off x="3859305" y="1507613"/>
            <a:ext cx="4906869" cy="4618550"/>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5" name="Date Placeholder 4"/>
          <p:cNvSpPr>
            <a:spLocks noGrp="1"/>
          </p:cNvSpPr>
          <p:nvPr>
            <p:ph type="dt" sz="half" idx="10"/>
          </p:nvPr>
        </p:nvSpPr>
        <p:spPr>
          <a:xfrm>
            <a:off x="3859213" y="6391275"/>
            <a:ext cx="1538287" cy="365125"/>
          </a:xfrm>
        </p:spPr>
        <p:txBody>
          <a:bodyPr/>
          <a:lstStyle>
            <a:lvl1pPr>
              <a:defRPr/>
            </a:lvl1pPr>
          </a:lstStyle>
          <a:p>
            <a:pPr>
              <a:defRPr/>
            </a:pPr>
            <a:r>
              <a:rPr lang="en-US" dirty="0"/>
              <a:t>10/16/10</a:t>
            </a:r>
          </a:p>
        </p:txBody>
      </p:sp>
      <p:sp>
        <p:nvSpPr>
          <p:cNvPr id="6" name="Footer Placeholder 5"/>
          <p:cNvSpPr>
            <a:spLocks noGrp="1"/>
          </p:cNvSpPr>
          <p:nvPr>
            <p:ph type="ftr" sz="quarter" idx="11"/>
          </p:nvPr>
        </p:nvSpPr>
        <p:spPr>
          <a:xfrm>
            <a:off x="5449888" y="6391275"/>
            <a:ext cx="3316287" cy="365125"/>
          </a:xfrm>
        </p:spPr>
        <p:txBody>
          <a:bodyPr/>
          <a:lstStyle>
            <a:lvl1pPr>
              <a:defRPr sz="900"/>
            </a:lvl1pPr>
          </a:lstStyle>
          <a:p>
            <a:pPr>
              <a:defRPr/>
            </a:pP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above Caption">
    <p:spTree>
      <p:nvGrpSpPr>
        <p:cNvPr id="1" name=""/>
        <p:cNvGrpSpPr/>
        <p:nvPr/>
      </p:nvGrpSpPr>
      <p:grpSpPr>
        <a:xfrm>
          <a:off x="0" y="0"/>
          <a:ext cx="0" cy="0"/>
          <a:chOff x="0" y="0"/>
          <a:chExt cx="0" cy="0"/>
        </a:xfrm>
      </p:grpSpPr>
      <p:sp>
        <p:nvSpPr>
          <p:cNvPr id="5" name="Rectangle 4"/>
          <p:cNvSpPr/>
          <p:nvPr/>
        </p:nvSpPr>
        <p:spPr>
          <a:xfrm>
            <a:off x="6802438" y="228600"/>
            <a:ext cx="2057400" cy="20383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6" name="Rectangle 5"/>
          <p:cNvSpPr/>
          <p:nvPr/>
        </p:nvSpPr>
        <p:spPr>
          <a:xfrm>
            <a:off x="6802438" y="2378075"/>
            <a:ext cx="2057400" cy="2038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pic>
        <p:nvPicPr>
          <p:cNvPr id="7" name="Picture 8" descr="iStock_000012218954Small.jpg"/>
          <p:cNvPicPr>
            <a:picLocks noChangeAspect="1"/>
          </p:cNvPicPr>
          <p:nvPr userDrawn="1"/>
        </p:nvPicPr>
        <p:blipFill>
          <a:blip r:embed="rId2"/>
          <a:srcRect/>
          <a:stretch>
            <a:fillRect/>
          </a:stretch>
        </p:blipFill>
        <p:spPr bwMode="auto">
          <a:xfrm>
            <a:off x="506413" y="212725"/>
            <a:ext cx="5943600" cy="4181475"/>
          </a:xfrm>
          <a:prstGeom prst="rect">
            <a:avLst/>
          </a:prstGeom>
          <a:noFill/>
          <a:ln w="9525">
            <a:noFill/>
            <a:miter lim="800000"/>
            <a:headEnd/>
            <a:tailEnd/>
          </a:ln>
        </p:spPr>
      </p:pic>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0"/>
          </p:nvPr>
        </p:nvSpPr>
        <p:spPr>
          <a:xfrm>
            <a:off x="506413" y="6423025"/>
            <a:ext cx="2133600" cy="365125"/>
          </a:xfrm>
        </p:spPr>
        <p:txBody>
          <a:bodyPr/>
          <a:lstStyle>
            <a:lvl1pPr>
              <a:defRPr sz="900"/>
            </a:lvl1pPr>
          </a:lstStyle>
          <a:p>
            <a:pPr>
              <a:defRPr/>
            </a:pPr>
            <a:r>
              <a:rPr lang="en-US" dirty="0"/>
              <a:t>10/16/10</a:t>
            </a:r>
          </a:p>
        </p:txBody>
      </p:sp>
      <p:sp>
        <p:nvSpPr>
          <p:cNvPr id="9" name="Footer Placeholder 5"/>
          <p:cNvSpPr>
            <a:spLocks noGrp="1"/>
          </p:cNvSpPr>
          <p:nvPr>
            <p:ph type="ftr" sz="quarter" idx="11"/>
          </p:nvPr>
        </p:nvSpPr>
        <p:spPr>
          <a:xfrm>
            <a:off x="2806700" y="6423025"/>
            <a:ext cx="6121400" cy="365125"/>
          </a:xfrm>
        </p:spPr>
        <p:txBody>
          <a:bodyPr/>
          <a:lstStyle>
            <a:lvl1pPr algn="r">
              <a:defRPr sz="900"/>
            </a:lvl1pPr>
          </a:lstStyle>
          <a:p>
            <a:pPr>
              <a:defRPr/>
            </a:pPr>
            <a:endParaRPr lang="en-US" dirty="0"/>
          </a:p>
        </p:txBody>
      </p:sp>
      <p:sp>
        <p:nvSpPr>
          <p:cNvPr id="10" name="Slide Number Placeholder 6"/>
          <p:cNvSpPr>
            <a:spLocks noGrp="1"/>
          </p:cNvSpPr>
          <p:nvPr>
            <p:ph type="sldNum" sz="quarter" idx="12"/>
          </p:nvPr>
        </p:nvSpPr>
        <p:spPr/>
        <p:txBody>
          <a:bodyPr/>
          <a:lstStyle>
            <a:lvl1pPr>
              <a:defRPr/>
            </a:lvl1pPr>
          </a:lstStyle>
          <a:p>
            <a:pPr>
              <a:defRPr/>
            </a:pPr>
            <a:fld id="{8D174C16-196F-4882-A54C-35D3970B9208}"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Pictures with Caption">
    <p:spTree>
      <p:nvGrpSpPr>
        <p:cNvPr id="1" name=""/>
        <p:cNvGrpSpPr/>
        <p:nvPr/>
      </p:nvGrpSpPr>
      <p:grpSpPr>
        <a:xfrm>
          <a:off x="0" y="0"/>
          <a:ext cx="0" cy="0"/>
          <a:chOff x="0" y="0"/>
          <a:chExt cx="0" cy="0"/>
        </a:xfrm>
      </p:grpSpPr>
      <p:sp>
        <p:nvSpPr>
          <p:cNvPr id="6" name="Rectangle 5"/>
          <p:cNvSpPr/>
          <p:nvPr/>
        </p:nvSpPr>
        <p:spPr>
          <a:xfrm>
            <a:off x="282575" y="228600"/>
            <a:ext cx="6386513"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 name="Rectangle 6"/>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Picture Placeholder 12"/>
          <p:cNvSpPr>
            <a:spLocks noGrp="1"/>
          </p:cNvSpPr>
          <p:nvPr>
            <p:ph type="pic" sz="quarter" idx="13"/>
          </p:nvPr>
        </p:nvSpPr>
        <p:spPr>
          <a:xfrm>
            <a:off x="6802438" y="2374940"/>
            <a:ext cx="2057400" cy="2039112"/>
          </a:xfrm>
        </p:spPr>
        <p:txBody>
          <a:bodyPr rtlCol="0">
            <a:normAutofit/>
          </a:bodyPr>
          <a:lstStyle>
            <a:lvl1pPr>
              <a:buNone/>
              <a:defRPr/>
            </a:lvl1pPr>
          </a:lstStyle>
          <a:p>
            <a:pPr lvl="0"/>
            <a:r>
              <a:rPr lang="en-US" noProof="0" dirty="0" smtClean="0"/>
              <a:t>Click icon to add picture</a:t>
            </a:r>
            <a:endParaRPr noProof="0"/>
          </a:p>
        </p:txBody>
      </p:sp>
      <p:sp>
        <p:nvSpPr>
          <p:cNvPr id="13" name="Picture Placeholder 12"/>
          <p:cNvSpPr>
            <a:spLocks noGrp="1"/>
          </p:cNvSpPr>
          <p:nvPr>
            <p:ph type="pic" sz="quarter" idx="14"/>
          </p:nvPr>
        </p:nvSpPr>
        <p:spPr>
          <a:xfrm>
            <a:off x="6802438" y="4535424"/>
            <a:ext cx="2057400" cy="2039112"/>
          </a:xfrm>
        </p:spPr>
        <p:txBody>
          <a:bodyPr rtlCol="0">
            <a:normAutofit/>
          </a:bodyPr>
          <a:lstStyle>
            <a:lvl1pPr>
              <a:buNone/>
              <a:defRPr/>
            </a:lvl1pPr>
          </a:lstStyle>
          <a:p>
            <a:pPr lvl="0"/>
            <a:r>
              <a:rPr lang="en-US" noProof="0" dirty="0" smtClean="0"/>
              <a:t>Click icon to add picture</a:t>
            </a:r>
            <a:endParaRPr noProof="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98475" y="484188"/>
            <a:ext cx="7556500" cy="11160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98475" y="1981200"/>
            <a:ext cx="7556500" cy="4144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98475" y="6423025"/>
            <a:ext cx="2133600" cy="365125"/>
          </a:xfrm>
          <a:prstGeom prst="rect">
            <a:avLst/>
          </a:prstGeom>
        </p:spPr>
        <p:txBody>
          <a:bodyPr vert="horz" wrap="square" lIns="91440" tIns="45720" rIns="91440" bIns="45720" numCol="1" anchor="ctr" anchorCtr="0" compatLnSpc="1">
            <a:prstTxWarp prst="textNoShape">
              <a:avLst/>
            </a:prstTxWarp>
          </a:bodyPr>
          <a:lstStyle>
            <a:lvl1pPr>
              <a:defRPr sz="1100">
                <a:solidFill>
                  <a:srgbClr val="595959"/>
                </a:solidFill>
                <a:latin typeface="Rockwell" charset="0"/>
                <a:ea typeface="ＭＳ Ｐゴシック" charset="-128"/>
                <a:cs typeface="+mn-cs"/>
              </a:defRPr>
            </a:lvl1pPr>
          </a:lstStyle>
          <a:p>
            <a:pPr>
              <a:defRPr/>
            </a:pPr>
            <a:r>
              <a:rPr lang="en-US" dirty="0"/>
              <a:t>10/16/10</a:t>
            </a:r>
          </a:p>
        </p:txBody>
      </p:sp>
      <p:sp>
        <p:nvSpPr>
          <p:cNvPr id="5" name="Footer Placeholder 4"/>
          <p:cNvSpPr>
            <a:spLocks noGrp="1"/>
          </p:cNvSpPr>
          <p:nvPr>
            <p:ph type="ftr" sz="quarter" idx="3"/>
          </p:nvPr>
        </p:nvSpPr>
        <p:spPr>
          <a:xfrm>
            <a:off x="2736850" y="6423025"/>
            <a:ext cx="6122988" cy="365125"/>
          </a:xfrm>
          <a:prstGeom prst="rect">
            <a:avLst/>
          </a:prstGeom>
        </p:spPr>
        <p:txBody>
          <a:bodyPr vert="horz" lIns="91440" tIns="45720" rIns="91440" bIns="45720" rtlCol="0" anchor="ctr"/>
          <a:lstStyle>
            <a:lvl1pPr algn="r" fontAlgn="auto">
              <a:spcBef>
                <a:spcPts val="0"/>
              </a:spcBef>
              <a:spcAft>
                <a:spcPts val="0"/>
              </a:spcAft>
              <a:defRPr sz="1100">
                <a:solidFill>
                  <a:schemeClr val="tx1">
                    <a:lumMod val="65000"/>
                    <a:lumOff val="35000"/>
                  </a:schemeClr>
                </a:solidFill>
                <a:latin typeface="+mn-lt"/>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8305800" y="242888"/>
            <a:ext cx="554038" cy="365125"/>
          </a:xfrm>
          <a:prstGeom prst="rect">
            <a:avLst/>
          </a:prstGeom>
        </p:spPr>
        <p:txBody>
          <a:bodyPr vert="horz" wrap="square" lIns="91440" tIns="45720" rIns="91440" bIns="45720" numCol="1" anchor="ctr" anchorCtr="0" compatLnSpc="1">
            <a:prstTxWarp prst="textNoShape">
              <a:avLst/>
            </a:prstTxWarp>
          </a:bodyPr>
          <a:lstStyle>
            <a:lvl1pPr algn="r">
              <a:defRPr sz="1400">
                <a:solidFill>
                  <a:schemeClr val="bg1"/>
                </a:solidFill>
                <a:latin typeface="Rockwell" charset="0"/>
                <a:ea typeface="ＭＳ Ｐゴシック" charset="-128"/>
                <a:cs typeface="+mn-cs"/>
              </a:defRPr>
            </a:lvl1pPr>
          </a:lstStyle>
          <a:p>
            <a:pPr>
              <a:defRPr/>
            </a:pPr>
            <a:fld id="{B74E7581-4C5C-4FD5-8A96-AFA6B4E89DC1}"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8" r:id="rId10"/>
    <p:sldLayoutId id="2147483719" r:id="rId11"/>
    <p:sldLayoutId id="2147483720" r:id="rId12"/>
    <p:sldLayoutId id="2147483717" r:id="rId13"/>
  </p:sldLayoutIdLst>
  <p:timing>
    <p:tnLst>
      <p:par>
        <p:cTn id="1" dur="indefinite" restart="never" nodeType="tmRoot"/>
      </p:par>
    </p:tnLst>
  </p:timing>
  <p:hf sldNum="0" hdr="0" ftr="0" dt="0"/>
  <p:txStyles>
    <p:titleStyle>
      <a:lvl1pPr algn="l" rtl="0" eaLnBrk="0" fontAlgn="base" hangingPunct="0">
        <a:spcBef>
          <a:spcPct val="0"/>
        </a:spcBef>
        <a:spcAft>
          <a:spcPct val="0"/>
        </a:spcAft>
        <a:defRPr sz="3600" kern="1200">
          <a:solidFill>
            <a:schemeClr val="accent1"/>
          </a:solidFill>
          <a:latin typeface="+mj-lt"/>
          <a:ea typeface="ＭＳ Ｐゴシック" charset="-128"/>
          <a:cs typeface="+mj-cs"/>
        </a:defRPr>
      </a:lvl1pPr>
      <a:lvl2pPr algn="l" rtl="0" eaLnBrk="0" fontAlgn="base" hangingPunct="0">
        <a:spcBef>
          <a:spcPct val="0"/>
        </a:spcBef>
        <a:spcAft>
          <a:spcPct val="0"/>
        </a:spcAft>
        <a:defRPr sz="3600">
          <a:solidFill>
            <a:schemeClr val="accent1"/>
          </a:solidFill>
          <a:latin typeface="Rockwell" charset="0"/>
          <a:ea typeface="ＭＳ Ｐゴシック" charset="-128"/>
        </a:defRPr>
      </a:lvl2pPr>
      <a:lvl3pPr algn="l" rtl="0" eaLnBrk="0" fontAlgn="base" hangingPunct="0">
        <a:spcBef>
          <a:spcPct val="0"/>
        </a:spcBef>
        <a:spcAft>
          <a:spcPct val="0"/>
        </a:spcAft>
        <a:defRPr sz="3600">
          <a:solidFill>
            <a:schemeClr val="accent1"/>
          </a:solidFill>
          <a:latin typeface="Rockwell" charset="0"/>
          <a:ea typeface="ＭＳ Ｐゴシック" charset="-128"/>
        </a:defRPr>
      </a:lvl3pPr>
      <a:lvl4pPr algn="l" rtl="0" eaLnBrk="0" fontAlgn="base" hangingPunct="0">
        <a:spcBef>
          <a:spcPct val="0"/>
        </a:spcBef>
        <a:spcAft>
          <a:spcPct val="0"/>
        </a:spcAft>
        <a:defRPr sz="3600">
          <a:solidFill>
            <a:schemeClr val="accent1"/>
          </a:solidFill>
          <a:latin typeface="Rockwell" charset="0"/>
          <a:ea typeface="ＭＳ Ｐゴシック" charset="-128"/>
        </a:defRPr>
      </a:lvl4pPr>
      <a:lvl5pPr algn="l" rtl="0" eaLnBrk="0" fontAlgn="base" hangingPunct="0">
        <a:spcBef>
          <a:spcPct val="0"/>
        </a:spcBef>
        <a:spcAft>
          <a:spcPct val="0"/>
        </a:spcAft>
        <a:defRPr sz="3600">
          <a:solidFill>
            <a:schemeClr val="accent1"/>
          </a:solidFill>
          <a:latin typeface="Rockwell" charset="0"/>
          <a:ea typeface="ＭＳ Ｐゴシック" charset="-128"/>
        </a:defRPr>
      </a:lvl5pPr>
      <a:lvl6pPr marL="457200" algn="l" rtl="0" fontAlgn="base">
        <a:spcBef>
          <a:spcPct val="0"/>
        </a:spcBef>
        <a:spcAft>
          <a:spcPct val="0"/>
        </a:spcAft>
        <a:defRPr sz="3600">
          <a:solidFill>
            <a:schemeClr val="accent1"/>
          </a:solidFill>
          <a:latin typeface="Rockwell" charset="0"/>
          <a:ea typeface="ＭＳ Ｐゴシック" charset="-128"/>
        </a:defRPr>
      </a:lvl6pPr>
      <a:lvl7pPr marL="914400" algn="l" rtl="0" fontAlgn="base">
        <a:spcBef>
          <a:spcPct val="0"/>
        </a:spcBef>
        <a:spcAft>
          <a:spcPct val="0"/>
        </a:spcAft>
        <a:defRPr sz="3600">
          <a:solidFill>
            <a:schemeClr val="accent1"/>
          </a:solidFill>
          <a:latin typeface="Rockwell" charset="0"/>
          <a:ea typeface="ＭＳ Ｐゴシック" charset="-128"/>
        </a:defRPr>
      </a:lvl7pPr>
      <a:lvl8pPr marL="1371600" algn="l" rtl="0" fontAlgn="base">
        <a:spcBef>
          <a:spcPct val="0"/>
        </a:spcBef>
        <a:spcAft>
          <a:spcPct val="0"/>
        </a:spcAft>
        <a:defRPr sz="3600">
          <a:solidFill>
            <a:schemeClr val="accent1"/>
          </a:solidFill>
          <a:latin typeface="Rockwell" charset="0"/>
          <a:ea typeface="ＭＳ Ｐゴシック" charset="-128"/>
        </a:defRPr>
      </a:lvl8pPr>
      <a:lvl9pPr marL="1828800" algn="l" rtl="0" fontAlgn="base">
        <a:spcBef>
          <a:spcPct val="0"/>
        </a:spcBef>
        <a:spcAft>
          <a:spcPct val="0"/>
        </a:spcAft>
        <a:defRPr sz="3600">
          <a:solidFill>
            <a:schemeClr val="accent1"/>
          </a:solidFill>
          <a:latin typeface="Rockwell" charset="0"/>
          <a:ea typeface="ＭＳ Ｐゴシック" charset="-128"/>
        </a:defRPr>
      </a:lvl9pPr>
    </p:titleStyle>
    <p:bodyStyle>
      <a:lvl1pPr marL="228600" indent="-228600" algn="l" rtl="0" eaLnBrk="0" fontAlgn="base" hangingPunct="0">
        <a:spcBef>
          <a:spcPts val="2000"/>
        </a:spcBef>
        <a:spcAft>
          <a:spcPct val="0"/>
        </a:spcAft>
        <a:buClr>
          <a:schemeClr val="accent1"/>
        </a:buClr>
        <a:buSzPct val="75000"/>
        <a:buFont typeface="Wingdings" pitchFamily="2" charset="2"/>
        <a:buChar char="n"/>
        <a:defRPr sz="2000" kern="1200">
          <a:solidFill>
            <a:srgbClr val="595959"/>
          </a:solidFill>
          <a:latin typeface="+mn-lt"/>
          <a:ea typeface="ＭＳ Ｐゴシック" charset="-128"/>
          <a:cs typeface="+mn-cs"/>
        </a:defRPr>
      </a:lvl1pPr>
      <a:lvl2pPr marL="457200" indent="-228600" algn="l" rtl="0" eaLnBrk="0" fontAlgn="base" hangingPunct="0">
        <a:spcBef>
          <a:spcPts val="600"/>
        </a:spcBef>
        <a:spcAft>
          <a:spcPct val="0"/>
        </a:spcAft>
        <a:buClr>
          <a:srgbClr val="7EC3D4"/>
        </a:buClr>
        <a:buSzPct val="75000"/>
        <a:buFont typeface="Wingdings" pitchFamily="2" charset="2"/>
        <a:buChar char="n"/>
        <a:defRPr kern="1200">
          <a:solidFill>
            <a:srgbClr val="595959"/>
          </a:solidFill>
          <a:latin typeface="+mn-lt"/>
          <a:ea typeface="ＭＳ Ｐゴシック" charset="-128"/>
          <a:cs typeface="+mn-cs"/>
        </a:defRPr>
      </a:lvl2pPr>
      <a:lvl3pPr marL="685800" indent="-228600" algn="l" rtl="0" eaLnBrk="0" fontAlgn="base" hangingPunct="0">
        <a:spcBef>
          <a:spcPts val="600"/>
        </a:spcBef>
        <a:spcAft>
          <a:spcPct val="0"/>
        </a:spcAft>
        <a:buClr>
          <a:schemeClr val="accent1"/>
        </a:buClr>
        <a:buSzPct val="75000"/>
        <a:buFont typeface="Wingdings" pitchFamily="2" charset="2"/>
        <a:buChar char="n"/>
        <a:defRPr kern="1200">
          <a:solidFill>
            <a:srgbClr val="595959"/>
          </a:solidFill>
          <a:latin typeface="+mn-lt"/>
          <a:ea typeface="ＭＳ Ｐゴシック" charset="-128"/>
          <a:cs typeface="+mn-cs"/>
        </a:defRPr>
      </a:lvl3pPr>
      <a:lvl4pPr marL="914400" indent="-228600" algn="l" rtl="0" eaLnBrk="0" fontAlgn="base" hangingPunct="0">
        <a:spcBef>
          <a:spcPts val="600"/>
        </a:spcBef>
        <a:spcAft>
          <a:spcPct val="0"/>
        </a:spcAft>
        <a:buClr>
          <a:srgbClr val="7EC3D4"/>
        </a:buClr>
        <a:buSzPct val="75000"/>
        <a:buFont typeface="Wingdings" pitchFamily="2" charset="2"/>
        <a:buChar char="n"/>
        <a:defRPr kern="1200">
          <a:solidFill>
            <a:srgbClr val="595959"/>
          </a:solidFill>
          <a:latin typeface="+mn-lt"/>
          <a:ea typeface="ＭＳ Ｐゴシック" charset="-128"/>
          <a:cs typeface="+mn-cs"/>
        </a:defRPr>
      </a:lvl4pPr>
      <a:lvl5pPr marL="1143000" indent="-228600" algn="l" rtl="0" eaLnBrk="0" fontAlgn="base" hangingPunct="0">
        <a:spcBef>
          <a:spcPts val="600"/>
        </a:spcBef>
        <a:spcAft>
          <a:spcPct val="0"/>
        </a:spcAft>
        <a:buClr>
          <a:schemeClr val="accent1"/>
        </a:buClr>
        <a:buSzPct val="75000"/>
        <a:buFont typeface="Wingdings" pitchFamily="2" charset="2"/>
        <a:buChar char="n"/>
        <a:defRPr kern="1200">
          <a:solidFill>
            <a:srgbClr val="595959"/>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1.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381000" y="493713"/>
            <a:ext cx="6181725" cy="949325"/>
          </a:xfrm>
        </p:spPr>
        <p:txBody>
          <a:bodyPr/>
          <a:lstStyle/>
          <a:p>
            <a:pPr eaLnBrk="1" hangingPunct="1"/>
            <a:r>
              <a:rPr lang="en-US" dirty="0" smtClean="0">
                <a:ea typeface="ＭＳ Ｐゴシック" pitchFamily="34" charset="-128"/>
              </a:rPr>
              <a:t>Instructional Strategies and Technology</a:t>
            </a:r>
          </a:p>
        </p:txBody>
      </p:sp>
      <p:sp>
        <p:nvSpPr>
          <p:cNvPr id="14339" name="Text Placeholder 2"/>
          <p:cNvSpPr>
            <a:spLocks noGrp="1"/>
          </p:cNvSpPr>
          <p:nvPr>
            <p:ph type="body" sz="half" idx="2"/>
          </p:nvPr>
        </p:nvSpPr>
        <p:spPr>
          <a:xfrm>
            <a:off x="381000" y="2025650"/>
            <a:ext cx="6180138" cy="4100513"/>
          </a:xfrm>
        </p:spPr>
        <p:txBody>
          <a:bodyPr/>
          <a:lstStyle/>
          <a:p>
            <a:r>
              <a:rPr lang="en-US" sz="2400" b="1" dirty="0" smtClean="0"/>
              <a:t>Purpose: </a:t>
            </a:r>
            <a:r>
              <a:rPr lang="en-US" dirty="0" smtClean="0"/>
              <a:t>The instruction is intended to augment the volunteer orientation for those volunteers who will be assisting with back-end administrative support. It will be used to teach volunteers how to operate the museum’s computer system and manage the museum’s Excel database of patron information. </a:t>
            </a:r>
            <a:br>
              <a:rPr lang="en-US" dirty="0" smtClean="0"/>
            </a:br>
            <a:r>
              <a:rPr lang="en-US" dirty="0" smtClean="0"/>
              <a:t/>
            </a:r>
            <a:br>
              <a:rPr lang="en-US" dirty="0" smtClean="0"/>
            </a:br>
            <a:r>
              <a:rPr lang="en-US" dirty="0" smtClean="0"/>
              <a:t/>
            </a:r>
            <a:br>
              <a:rPr lang="en-US" dirty="0" smtClean="0"/>
            </a:br>
            <a:r>
              <a:rPr lang="en-US" sz="2400" b="1" dirty="0" smtClean="0"/>
              <a:t>Format: </a:t>
            </a:r>
            <a:r>
              <a:rPr lang="en-US" dirty="0" smtClean="0"/>
              <a:t>With a maximum of class size of four students, the volunteer coordinator will conduct face-to-face classroom training. The training will include lecture, examples, and hands-on practice exercises using the museum’s designated training computer. Each student will be provided a print-based job aid describing the key steps in each procedure. </a:t>
            </a:r>
            <a:br>
              <a:rPr lang="en-US" dirty="0" smtClean="0"/>
            </a:br>
            <a:r>
              <a:rPr lang="en-US" dirty="0" smtClean="0"/>
              <a:t/>
            </a:r>
            <a:br>
              <a:rPr lang="en-US" dirty="0" smtClean="0"/>
            </a:br>
            <a:r>
              <a:rPr lang="en-US" dirty="0" smtClean="0"/>
              <a:t/>
            </a:r>
            <a:br>
              <a:rPr lang="en-US" dirty="0" smtClean="0"/>
            </a:br>
            <a:r>
              <a:rPr lang="en-US" dirty="0" smtClean="0"/>
              <a:t>Learners will be required to attend three, three-hour classes. </a:t>
            </a:r>
          </a:p>
        </p:txBody>
      </p:sp>
      <p:pic>
        <p:nvPicPr>
          <p:cNvPr id="14340" name="Picture Placeholder 5" descr="iStock_000005379280Small.jpg"/>
          <p:cNvPicPr>
            <a:picLocks noGrp="1" noChangeAspect="1"/>
          </p:cNvPicPr>
          <p:nvPr>
            <p:ph type="pic" sz="quarter" idx="13"/>
          </p:nvPr>
        </p:nvPicPr>
        <p:blipFill>
          <a:blip r:embed="rId3"/>
          <a:srcRect r="33922"/>
          <a:stretch>
            <a:fillRect/>
          </a:stretch>
        </p:blipFill>
        <p:spPr>
          <a:xfrm>
            <a:off x="6802438" y="2403475"/>
            <a:ext cx="2036762" cy="2051050"/>
          </a:xfrm>
        </p:spPr>
      </p:pic>
      <p:pic>
        <p:nvPicPr>
          <p:cNvPr id="14341" name="Picture Placeholder 6" descr="iStock_000012072467Small.jpg"/>
          <p:cNvPicPr>
            <a:picLocks noGrp="1" noChangeAspect="1"/>
          </p:cNvPicPr>
          <p:nvPr>
            <p:ph type="pic" sz="quarter" idx="14"/>
          </p:nvPr>
        </p:nvPicPr>
        <p:blipFill>
          <a:blip r:embed="rId4"/>
          <a:srcRect r="31943"/>
          <a:stretch>
            <a:fillRect/>
          </a:stretch>
        </p:blipFill>
        <p:spPr>
          <a:xfrm>
            <a:off x="6802438" y="4565650"/>
            <a:ext cx="2060575" cy="2016125"/>
          </a:xfrm>
        </p:spPr>
      </p:pic>
      <p:sp>
        <p:nvSpPr>
          <p:cNvPr id="14342" name="TextBox 5"/>
          <p:cNvSpPr txBox="1">
            <a:spLocks noChangeArrowheads="1"/>
          </p:cNvSpPr>
          <p:nvPr/>
        </p:nvSpPr>
        <p:spPr bwMode="auto">
          <a:xfrm>
            <a:off x="6802438" y="493713"/>
            <a:ext cx="2036762" cy="1600438"/>
          </a:xfrm>
          <a:prstGeom prst="rect">
            <a:avLst/>
          </a:prstGeom>
          <a:noFill/>
          <a:ln w="9525">
            <a:noFill/>
            <a:miter lim="800000"/>
            <a:headEnd/>
            <a:tailEnd/>
          </a:ln>
        </p:spPr>
        <p:txBody>
          <a:bodyPr>
            <a:spAutoFit/>
          </a:bodyPr>
          <a:lstStyle/>
          <a:p>
            <a:pPr marL="0" lvl="1"/>
            <a:r>
              <a:rPr lang="en-US" sz="1400" b="1" dirty="0" smtClean="0">
                <a:solidFill>
                  <a:schemeClr val="bg1"/>
                </a:solidFill>
                <a:latin typeface="+mj-lt"/>
              </a:rPr>
              <a:t>Goal:  </a:t>
            </a:r>
            <a:r>
              <a:rPr lang="en-US" sz="1400" dirty="0" smtClean="0">
                <a:solidFill>
                  <a:schemeClr val="bg1"/>
                </a:solidFill>
                <a:latin typeface="+mj-lt"/>
              </a:rPr>
              <a:t>Volunteers will be able to operate museum computer systems to include museum email and Excel database program.</a:t>
            </a:r>
          </a:p>
        </p:txBody>
      </p:sp>
      <p:sp>
        <p:nvSpPr>
          <p:cNvPr id="7" name="Title 1"/>
          <p:cNvSpPr txBox="1">
            <a:spLocks/>
          </p:cNvSpPr>
          <p:nvPr/>
        </p:nvSpPr>
        <p:spPr bwMode="auto">
          <a:xfrm>
            <a:off x="381094" y="493713"/>
            <a:ext cx="6179566" cy="9493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chemeClr val="bg1"/>
                </a:solidFill>
                <a:effectLst/>
                <a:uLnTx/>
                <a:uFillTx/>
                <a:latin typeface="+mj-lt"/>
                <a:ea typeface="ＭＳ Ｐゴシック" pitchFamily="34" charset="-128"/>
                <a:cs typeface="+mj-cs"/>
              </a:rPr>
              <a:t>Instructional Strategies and Technology</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381000" y="493713"/>
            <a:ext cx="6181725" cy="949325"/>
          </a:xfrm>
        </p:spPr>
        <p:txBody>
          <a:bodyPr/>
          <a:lstStyle/>
          <a:p>
            <a:pPr eaLnBrk="1" hangingPunct="1"/>
            <a:r>
              <a:rPr lang="en-US" dirty="0" smtClean="0">
                <a:ea typeface="ＭＳ Ｐゴシック" pitchFamily="34" charset="-128"/>
              </a:rPr>
              <a:t>Instructional Strategies and Technology</a:t>
            </a:r>
          </a:p>
        </p:txBody>
      </p:sp>
      <p:sp>
        <p:nvSpPr>
          <p:cNvPr id="14339" name="Text Placeholder 2"/>
          <p:cNvSpPr>
            <a:spLocks noGrp="1"/>
          </p:cNvSpPr>
          <p:nvPr>
            <p:ph type="body" sz="half" idx="2"/>
          </p:nvPr>
        </p:nvSpPr>
        <p:spPr>
          <a:xfrm>
            <a:off x="381000" y="2025650"/>
            <a:ext cx="6180138" cy="4100513"/>
          </a:xfrm>
        </p:spPr>
        <p:txBody>
          <a:bodyPr/>
          <a:lstStyle/>
          <a:p>
            <a:r>
              <a:rPr lang="en-US" sz="2400" b="1" dirty="0" smtClean="0"/>
              <a:t>Content: </a:t>
            </a:r>
          </a:p>
          <a:p>
            <a:r>
              <a:rPr lang="en-US" sz="1800" b="1" dirty="0" smtClean="0"/>
              <a:t>Class 1: </a:t>
            </a:r>
            <a:r>
              <a:rPr lang="en-US" dirty="0" smtClean="0"/>
              <a:t>Diagnostic testing to determine volunteer’s level of technical skill; login/user ID processes; overview of the museum’s computer system; email and Excel vocabulary. </a:t>
            </a:r>
            <a:br>
              <a:rPr lang="en-US" dirty="0" smtClean="0"/>
            </a:br>
            <a:r>
              <a:rPr lang="en-US" dirty="0" smtClean="0"/>
              <a:t/>
            </a:r>
            <a:br>
              <a:rPr lang="en-US" dirty="0" smtClean="0"/>
            </a:br>
            <a:r>
              <a:rPr lang="en-US" sz="1800" b="1" dirty="0" smtClean="0"/>
              <a:t>Class 2: </a:t>
            </a:r>
            <a:r>
              <a:rPr lang="en-US" dirty="0" smtClean="0"/>
              <a:t>All class instruction will be structured around the use of email; composing an email; opening and adding attachments to emails; organizing emails; adding contacts; and the use of spell check. </a:t>
            </a:r>
            <a:br>
              <a:rPr lang="en-US" dirty="0" smtClean="0"/>
            </a:br>
            <a:r>
              <a:rPr lang="en-US" dirty="0" smtClean="0"/>
              <a:t/>
            </a:r>
            <a:br>
              <a:rPr lang="en-US" dirty="0" smtClean="0"/>
            </a:br>
            <a:r>
              <a:rPr lang="en-US" sz="1800" b="1" dirty="0" smtClean="0"/>
              <a:t>Class 3: </a:t>
            </a:r>
            <a:r>
              <a:rPr lang="en-US" dirty="0" smtClean="0"/>
              <a:t>All class instruction will be structured around the use of Excel: the toolbar; creating a new workbook; entering data; saving the file. </a:t>
            </a:r>
          </a:p>
        </p:txBody>
      </p:sp>
      <p:pic>
        <p:nvPicPr>
          <p:cNvPr id="14340" name="Picture Placeholder 5" descr="iStock_000005379280Small.jpg"/>
          <p:cNvPicPr>
            <a:picLocks noGrp="1" noChangeAspect="1"/>
          </p:cNvPicPr>
          <p:nvPr>
            <p:ph type="pic" sz="quarter" idx="13"/>
          </p:nvPr>
        </p:nvPicPr>
        <p:blipFill>
          <a:blip r:embed="rId3"/>
          <a:srcRect r="33922"/>
          <a:stretch>
            <a:fillRect/>
          </a:stretch>
        </p:blipFill>
        <p:spPr>
          <a:xfrm>
            <a:off x="6802438" y="2403475"/>
            <a:ext cx="2036762" cy="2051050"/>
          </a:xfrm>
        </p:spPr>
      </p:pic>
      <p:pic>
        <p:nvPicPr>
          <p:cNvPr id="14341" name="Picture Placeholder 6" descr="iStock_000012072467Small.jpg"/>
          <p:cNvPicPr>
            <a:picLocks noGrp="1" noChangeAspect="1"/>
          </p:cNvPicPr>
          <p:nvPr>
            <p:ph type="pic" sz="quarter" idx="14"/>
          </p:nvPr>
        </p:nvPicPr>
        <p:blipFill>
          <a:blip r:embed="rId4"/>
          <a:srcRect r="31943"/>
          <a:stretch>
            <a:fillRect/>
          </a:stretch>
        </p:blipFill>
        <p:spPr>
          <a:xfrm>
            <a:off x="6802438" y="4565650"/>
            <a:ext cx="2060575" cy="2016125"/>
          </a:xfrm>
        </p:spPr>
      </p:pic>
      <p:sp>
        <p:nvSpPr>
          <p:cNvPr id="14342" name="TextBox 5"/>
          <p:cNvSpPr txBox="1">
            <a:spLocks noChangeArrowheads="1"/>
          </p:cNvSpPr>
          <p:nvPr/>
        </p:nvSpPr>
        <p:spPr bwMode="auto">
          <a:xfrm>
            <a:off x="6802438" y="493713"/>
            <a:ext cx="2036762" cy="1600438"/>
          </a:xfrm>
          <a:prstGeom prst="rect">
            <a:avLst/>
          </a:prstGeom>
          <a:noFill/>
          <a:ln w="9525">
            <a:noFill/>
            <a:miter lim="800000"/>
            <a:headEnd/>
            <a:tailEnd/>
          </a:ln>
        </p:spPr>
        <p:txBody>
          <a:bodyPr>
            <a:spAutoFit/>
          </a:bodyPr>
          <a:lstStyle/>
          <a:p>
            <a:pPr marL="0" lvl="1"/>
            <a:r>
              <a:rPr lang="en-US" sz="1400" b="1" dirty="0" smtClean="0">
                <a:solidFill>
                  <a:schemeClr val="bg1"/>
                </a:solidFill>
                <a:latin typeface="+mj-lt"/>
              </a:rPr>
              <a:t>Goal:  </a:t>
            </a:r>
            <a:r>
              <a:rPr lang="en-US" sz="1400" dirty="0" smtClean="0">
                <a:solidFill>
                  <a:schemeClr val="bg1"/>
                </a:solidFill>
                <a:latin typeface="+mj-lt"/>
              </a:rPr>
              <a:t>Volunteers will be able to operate museum computer systems to include museum email and Excel database program.</a:t>
            </a:r>
          </a:p>
        </p:txBody>
      </p:sp>
      <p:sp>
        <p:nvSpPr>
          <p:cNvPr id="7" name="Title 1"/>
          <p:cNvSpPr txBox="1">
            <a:spLocks/>
          </p:cNvSpPr>
          <p:nvPr/>
        </p:nvSpPr>
        <p:spPr bwMode="auto">
          <a:xfrm>
            <a:off x="381094" y="493713"/>
            <a:ext cx="6179566" cy="9493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chemeClr val="bg1"/>
                </a:solidFill>
                <a:effectLst/>
                <a:uLnTx/>
                <a:uFillTx/>
                <a:latin typeface="+mj-lt"/>
                <a:ea typeface="ＭＳ Ｐゴシック" pitchFamily="34" charset="-128"/>
                <a:cs typeface="+mj-cs"/>
              </a:rPr>
              <a:t>Instructional Strategies and Technology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Placeholder 2"/>
          <p:cNvSpPr>
            <a:spLocks noGrp="1"/>
          </p:cNvSpPr>
          <p:nvPr>
            <p:ph type="body" sz="half" idx="2"/>
          </p:nvPr>
        </p:nvSpPr>
        <p:spPr>
          <a:xfrm>
            <a:off x="381094" y="2094152"/>
            <a:ext cx="6179566" cy="4032012"/>
          </a:xfrm>
        </p:spPr>
        <p:txBody>
          <a:bodyPr/>
          <a:lstStyle/>
          <a:p>
            <a:r>
              <a:rPr lang="en-US" sz="2400" b="1" dirty="0" smtClean="0"/>
              <a:t>Purpose: </a:t>
            </a:r>
            <a:r>
              <a:rPr lang="en-US" dirty="0" smtClean="0"/>
              <a:t>This course is designed to augment the volunteer orientation for the volunteer who is planning to lead tours of visitors through the museum exhibits and respond to visitor questions at the information station.</a:t>
            </a:r>
            <a:br>
              <a:rPr lang="en-US" dirty="0" smtClean="0"/>
            </a:br>
            <a:r>
              <a:rPr lang="en-US" dirty="0" smtClean="0"/>
              <a:t/>
            </a:r>
            <a:br>
              <a:rPr lang="en-US" dirty="0" smtClean="0"/>
            </a:br>
            <a:r>
              <a:rPr lang="en-US" sz="2400" b="1" dirty="0" smtClean="0"/>
              <a:t>Format: </a:t>
            </a:r>
            <a:r>
              <a:rPr lang="en-US" dirty="0" smtClean="0"/>
              <a:t>Learners will receive extensive face-to-face training, presented by the volunteer coordinator, regarding the museum’s collections, sample questions from visitors, and a chance to job shadow current volunteer tour guides. Each trainee will be provide a print-based job aid of the museum layout, exhibits, and upcoming events.</a:t>
            </a:r>
          </a:p>
          <a:p>
            <a:r>
              <a:rPr lang="en-US" dirty="0" smtClean="0"/>
              <a:t>Learners are required to attend a series of half-day classes scheduled over five consecutive weeks.</a:t>
            </a:r>
          </a:p>
        </p:txBody>
      </p:sp>
      <p:pic>
        <p:nvPicPr>
          <p:cNvPr id="14340" name="Picture Placeholder 5" descr="iStock_000005379280Small.jpg"/>
          <p:cNvPicPr>
            <a:picLocks noGrp="1" noChangeAspect="1"/>
          </p:cNvPicPr>
          <p:nvPr>
            <p:ph type="pic" sz="quarter" idx="13"/>
          </p:nvPr>
        </p:nvPicPr>
        <p:blipFill>
          <a:blip r:embed="rId3"/>
          <a:srcRect l="16441" r="16441"/>
          <a:stretch>
            <a:fillRect/>
          </a:stretch>
        </p:blipFill>
        <p:spPr/>
      </p:pic>
      <p:pic>
        <p:nvPicPr>
          <p:cNvPr id="14341" name="Picture Placeholder 6" descr="iStock_000012072467Small.jpg"/>
          <p:cNvPicPr>
            <a:picLocks noGrp="1" noChangeAspect="1"/>
          </p:cNvPicPr>
          <p:nvPr>
            <p:ph type="pic" sz="quarter" idx="14"/>
          </p:nvPr>
        </p:nvPicPr>
        <p:blipFill>
          <a:blip r:embed="rId4"/>
          <a:srcRect l="16415" r="16415"/>
          <a:stretch>
            <a:fillRect/>
          </a:stretch>
        </p:blipFill>
        <p:spPr/>
      </p:pic>
      <p:sp>
        <p:nvSpPr>
          <p:cNvPr id="14338" name="Title 1"/>
          <p:cNvSpPr>
            <a:spLocks noGrp="1"/>
          </p:cNvSpPr>
          <p:nvPr>
            <p:ph type="title" idx="4294967295"/>
          </p:nvPr>
        </p:nvSpPr>
        <p:spPr>
          <a:xfrm>
            <a:off x="381094" y="493713"/>
            <a:ext cx="6179566" cy="949325"/>
          </a:xfrm>
        </p:spPr>
        <p:txBody>
          <a:bodyPr anchor="b"/>
          <a:lstStyle/>
          <a:p>
            <a:pPr eaLnBrk="1" hangingPunct="1"/>
            <a:r>
              <a:rPr lang="en-US" sz="2400" dirty="0" smtClean="0">
                <a:solidFill>
                  <a:schemeClr val="bg1"/>
                </a:solidFill>
                <a:ea typeface="ＭＳ Ｐゴシック" pitchFamily="34" charset="-128"/>
              </a:rPr>
              <a:t>Instructional Strategies and Technology</a:t>
            </a:r>
          </a:p>
        </p:txBody>
      </p:sp>
      <p:sp>
        <p:nvSpPr>
          <p:cNvPr id="14342" name="TextBox 5"/>
          <p:cNvSpPr txBox="1">
            <a:spLocks noChangeArrowheads="1"/>
          </p:cNvSpPr>
          <p:nvPr/>
        </p:nvSpPr>
        <p:spPr bwMode="auto">
          <a:xfrm>
            <a:off x="6802438" y="493713"/>
            <a:ext cx="2036762" cy="954107"/>
          </a:xfrm>
          <a:prstGeom prst="rect">
            <a:avLst/>
          </a:prstGeom>
          <a:noFill/>
          <a:ln w="9525">
            <a:noFill/>
            <a:miter lim="800000"/>
            <a:headEnd/>
            <a:tailEnd/>
          </a:ln>
        </p:spPr>
        <p:txBody>
          <a:bodyPr>
            <a:spAutoFit/>
          </a:bodyPr>
          <a:lstStyle/>
          <a:p>
            <a:r>
              <a:rPr lang="en-US" sz="1400" b="1" dirty="0" smtClean="0">
                <a:solidFill>
                  <a:schemeClr val="bg1"/>
                </a:solidFill>
                <a:latin typeface="+mn-lt"/>
              </a:rPr>
              <a:t>Goal: </a:t>
            </a:r>
            <a:r>
              <a:rPr lang="en-US" sz="1400" dirty="0" smtClean="0">
                <a:solidFill>
                  <a:schemeClr val="bg1"/>
                </a:solidFill>
                <a:latin typeface="+mn-lt"/>
              </a:rPr>
              <a:t>Volunteers will lead tours of museum exhibits and respond to visitor questions.</a:t>
            </a:r>
            <a:endParaRPr lang="en-US" sz="1400" dirty="0">
              <a:solidFill>
                <a:schemeClr val="bg1"/>
              </a:solidFill>
              <a:latin typeface="+mn-l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Placeholder 2"/>
          <p:cNvSpPr>
            <a:spLocks noGrp="1"/>
          </p:cNvSpPr>
          <p:nvPr>
            <p:ph type="body" sz="half" idx="2"/>
          </p:nvPr>
        </p:nvSpPr>
        <p:spPr>
          <a:xfrm>
            <a:off x="381094" y="2094152"/>
            <a:ext cx="6421344" cy="4032012"/>
          </a:xfrm>
        </p:spPr>
        <p:txBody>
          <a:bodyPr/>
          <a:lstStyle/>
          <a:p>
            <a:r>
              <a:rPr lang="en-US" sz="2400" b="1" dirty="0" smtClean="0"/>
              <a:t>Content:</a:t>
            </a:r>
            <a:r>
              <a:rPr lang="en-US" dirty="0" smtClean="0"/>
              <a:t/>
            </a:r>
            <a:br>
              <a:rPr lang="en-US" dirty="0" smtClean="0"/>
            </a:br>
            <a:endParaRPr lang="en-US" sz="800" dirty="0" smtClean="0"/>
          </a:p>
          <a:p>
            <a:r>
              <a:rPr lang="en-US" sz="1800" b="1" dirty="0" smtClean="0"/>
              <a:t>Class </a:t>
            </a:r>
            <a:r>
              <a:rPr lang="en-US" sz="1800" b="1" dirty="0" smtClean="0"/>
              <a:t>1: </a:t>
            </a:r>
            <a:r>
              <a:rPr lang="en-US" dirty="0" smtClean="0"/>
              <a:t>Lecture of museum </a:t>
            </a:r>
            <a:r>
              <a:rPr lang="en-US" dirty="0" smtClean="0"/>
              <a:t>history.</a:t>
            </a:r>
            <a:endParaRPr lang="en-US" dirty="0" smtClean="0"/>
          </a:p>
          <a:p>
            <a:r>
              <a:rPr lang="en-US" sz="500" dirty="0" smtClean="0"/>
              <a:t/>
            </a:r>
            <a:br>
              <a:rPr lang="en-US" sz="500" dirty="0" smtClean="0"/>
            </a:br>
            <a:r>
              <a:rPr lang="en-US" sz="1800" b="1" dirty="0" smtClean="0"/>
              <a:t>Class 2: </a:t>
            </a:r>
            <a:r>
              <a:rPr lang="en-US" dirty="0" smtClean="0"/>
              <a:t>Lecture of the museum’s permanent </a:t>
            </a:r>
            <a:r>
              <a:rPr lang="en-US" dirty="0" smtClean="0"/>
              <a:t>collection.</a:t>
            </a:r>
          </a:p>
          <a:p>
            <a:r>
              <a:rPr lang="en-US" sz="800" dirty="0" smtClean="0"/>
              <a:t/>
            </a:r>
            <a:br>
              <a:rPr lang="en-US" sz="800" dirty="0" smtClean="0"/>
            </a:br>
            <a:r>
              <a:rPr lang="en-US" sz="1800" b="1" dirty="0" smtClean="0"/>
              <a:t>Class </a:t>
            </a:r>
            <a:r>
              <a:rPr lang="en-US" sz="1800" b="1" dirty="0" smtClean="0"/>
              <a:t>3: </a:t>
            </a:r>
            <a:r>
              <a:rPr lang="en-US" dirty="0" smtClean="0"/>
              <a:t>Lecture on the museum’s special </a:t>
            </a:r>
            <a:r>
              <a:rPr lang="en-US" dirty="0" smtClean="0"/>
              <a:t>exhibits.</a:t>
            </a:r>
          </a:p>
          <a:p>
            <a:r>
              <a:rPr lang="en-US" sz="800" dirty="0" smtClean="0"/>
              <a:t/>
            </a:r>
            <a:br>
              <a:rPr lang="en-US" sz="800" dirty="0" smtClean="0"/>
            </a:br>
            <a:r>
              <a:rPr lang="en-US" sz="1800" b="1" dirty="0" smtClean="0"/>
              <a:t>Class 4: </a:t>
            </a:r>
            <a:r>
              <a:rPr lang="en-US" dirty="0" smtClean="0"/>
              <a:t>Trainee will job shadowing one of the museum’s </a:t>
            </a:r>
            <a:r>
              <a:rPr lang="en-US" dirty="0" smtClean="0"/>
              <a:t/>
            </a:r>
            <a:br>
              <a:rPr lang="en-US" dirty="0" smtClean="0"/>
            </a:br>
            <a:r>
              <a:rPr lang="en-US" dirty="0" smtClean="0"/>
              <a:t>current docents.</a:t>
            </a:r>
          </a:p>
          <a:p>
            <a:r>
              <a:rPr lang="en-US" sz="800" dirty="0" smtClean="0"/>
              <a:t/>
            </a:r>
            <a:br>
              <a:rPr lang="en-US" sz="800" dirty="0" smtClean="0"/>
            </a:br>
            <a:r>
              <a:rPr lang="en-US" sz="1800" b="1" dirty="0" smtClean="0"/>
              <a:t>Class 5: </a:t>
            </a:r>
            <a:r>
              <a:rPr lang="en-US" dirty="0" smtClean="0"/>
              <a:t>Trainee will conduct a practice tour with other </a:t>
            </a:r>
            <a:r>
              <a:rPr lang="en-US" dirty="0" smtClean="0"/>
              <a:t/>
            </a:r>
            <a:br>
              <a:rPr lang="en-US" dirty="0" smtClean="0"/>
            </a:br>
            <a:r>
              <a:rPr lang="en-US" dirty="0" smtClean="0"/>
              <a:t>trainees and three </a:t>
            </a:r>
            <a:r>
              <a:rPr lang="en-US" dirty="0" smtClean="0"/>
              <a:t>current staff members</a:t>
            </a:r>
            <a:r>
              <a:rPr lang="en-US" dirty="0" smtClean="0"/>
              <a:t>.</a:t>
            </a:r>
            <a:endParaRPr lang="en-US" dirty="0" smtClean="0"/>
          </a:p>
        </p:txBody>
      </p:sp>
      <p:pic>
        <p:nvPicPr>
          <p:cNvPr id="14340" name="Picture Placeholder 5" descr="iStock_000005379280Small.jpg"/>
          <p:cNvPicPr>
            <a:picLocks noGrp="1" noChangeAspect="1"/>
          </p:cNvPicPr>
          <p:nvPr>
            <p:ph type="pic" sz="quarter" idx="13"/>
          </p:nvPr>
        </p:nvPicPr>
        <p:blipFill>
          <a:blip r:embed="rId3"/>
          <a:srcRect l="16441" r="16441"/>
          <a:stretch>
            <a:fillRect/>
          </a:stretch>
        </p:blipFill>
        <p:spPr/>
      </p:pic>
      <p:pic>
        <p:nvPicPr>
          <p:cNvPr id="14341" name="Picture Placeholder 6" descr="iStock_000012072467Small.jpg"/>
          <p:cNvPicPr>
            <a:picLocks noGrp="1" noChangeAspect="1"/>
          </p:cNvPicPr>
          <p:nvPr>
            <p:ph type="pic" sz="quarter" idx="14"/>
          </p:nvPr>
        </p:nvPicPr>
        <p:blipFill>
          <a:blip r:embed="rId4"/>
          <a:srcRect l="16415" r="16415"/>
          <a:stretch>
            <a:fillRect/>
          </a:stretch>
        </p:blipFill>
        <p:spPr/>
      </p:pic>
      <p:sp>
        <p:nvSpPr>
          <p:cNvPr id="7" name="Title 1"/>
          <p:cNvSpPr txBox="1">
            <a:spLocks/>
          </p:cNvSpPr>
          <p:nvPr/>
        </p:nvSpPr>
        <p:spPr bwMode="auto">
          <a:xfrm>
            <a:off x="381094" y="493713"/>
            <a:ext cx="6179566" cy="9493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chemeClr val="bg1"/>
                </a:solidFill>
                <a:effectLst/>
                <a:uLnTx/>
                <a:uFillTx/>
                <a:latin typeface="+mj-lt"/>
                <a:ea typeface="ＭＳ Ｐゴシック" pitchFamily="34" charset="-128"/>
                <a:cs typeface="+mj-cs"/>
              </a:rPr>
              <a:t>Instructional Strategies and Technology</a:t>
            </a:r>
          </a:p>
        </p:txBody>
      </p:sp>
      <p:sp>
        <p:nvSpPr>
          <p:cNvPr id="8" name="TextBox 5"/>
          <p:cNvSpPr txBox="1">
            <a:spLocks noChangeArrowheads="1"/>
          </p:cNvSpPr>
          <p:nvPr/>
        </p:nvSpPr>
        <p:spPr bwMode="auto">
          <a:xfrm>
            <a:off x="6802438" y="493713"/>
            <a:ext cx="2036762" cy="954107"/>
          </a:xfrm>
          <a:prstGeom prst="rect">
            <a:avLst/>
          </a:prstGeom>
          <a:noFill/>
          <a:ln w="9525">
            <a:noFill/>
            <a:miter lim="800000"/>
            <a:headEnd/>
            <a:tailEnd/>
          </a:ln>
        </p:spPr>
        <p:txBody>
          <a:bodyPr>
            <a:spAutoFit/>
          </a:bodyPr>
          <a:lstStyle/>
          <a:p>
            <a:r>
              <a:rPr lang="en-US" sz="1400" b="1" dirty="0" smtClean="0">
                <a:solidFill>
                  <a:schemeClr val="bg1"/>
                </a:solidFill>
                <a:latin typeface="+mn-lt"/>
              </a:rPr>
              <a:t>Goal: </a:t>
            </a:r>
            <a:r>
              <a:rPr lang="en-US" sz="1400" dirty="0" smtClean="0">
                <a:solidFill>
                  <a:schemeClr val="bg1"/>
                </a:solidFill>
                <a:latin typeface="+mn-lt"/>
              </a:rPr>
              <a:t>Volunteers will lead tours of museum exhibits and respond to visitor questions.</a:t>
            </a:r>
            <a:endParaRPr lang="en-US" sz="1400" dirty="0">
              <a:solidFill>
                <a:schemeClr val="bg1"/>
              </a:solidFill>
              <a:latin typeface="+mn-l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Placeholder 2"/>
          <p:cNvSpPr>
            <a:spLocks noGrp="1"/>
          </p:cNvSpPr>
          <p:nvPr>
            <p:ph type="body" sz="half" idx="2"/>
          </p:nvPr>
        </p:nvSpPr>
        <p:spPr>
          <a:xfrm>
            <a:off x="381094" y="1940264"/>
            <a:ext cx="6179566" cy="4185900"/>
          </a:xfrm>
        </p:spPr>
        <p:txBody>
          <a:bodyPr/>
          <a:lstStyle/>
          <a:p>
            <a:r>
              <a:rPr lang="en-US" sz="2400" b="1" dirty="0" smtClean="0"/>
              <a:t>Purpose: </a:t>
            </a:r>
            <a:r>
              <a:rPr lang="en-US" dirty="0" smtClean="0"/>
              <a:t>This instruction is intended to augment the volunteer orientation for those volunteers who will be providing back-end support of the museum’s fundraising efforts.</a:t>
            </a:r>
          </a:p>
          <a:p>
            <a:r>
              <a:rPr lang="en-US" sz="2400" b="1" dirty="0" smtClean="0"/>
              <a:t>Format: </a:t>
            </a:r>
            <a:r>
              <a:rPr lang="en-US" dirty="0" smtClean="0"/>
              <a:t>The volunteer coordinator will conduct face-to-face instruction. The instruction will include a lecture to acquaint the trainees with the museum’s operating needs, programs and events, what the contributions will support, and the importance of correctly collecting the patron information in the museum’s Excel database. A demonstration will be provided for the use of the museum’s computer system, email, and Excel database. Each trainee will be provide a print-based job aid for both email and telephone training.</a:t>
            </a:r>
          </a:p>
          <a:p>
            <a:r>
              <a:rPr lang="en-US" dirty="0" smtClean="0"/>
              <a:t> Learners are required to attend three, three-hour classes. </a:t>
            </a:r>
          </a:p>
        </p:txBody>
      </p:sp>
      <p:pic>
        <p:nvPicPr>
          <p:cNvPr id="14340" name="Picture Placeholder 5" descr="iStock_000005379280Small.jpg"/>
          <p:cNvPicPr>
            <a:picLocks noGrp="1" noChangeAspect="1"/>
          </p:cNvPicPr>
          <p:nvPr>
            <p:ph type="pic" sz="quarter" idx="13"/>
          </p:nvPr>
        </p:nvPicPr>
        <p:blipFill>
          <a:blip r:embed="rId3"/>
          <a:srcRect l="16441" r="16441"/>
          <a:stretch>
            <a:fillRect/>
          </a:stretch>
        </p:blipFill>
        <p:spPr/>
      </p:pic>
      <p:pic>
        <p:nvPicPr>
          <p:cNvPr id="14341" name="Picture Placeholder 6" descr="iStock_000012072467Small.jpg"/>
          <p:cNvPicPr>
            <a:picLocks noGrp="1" noChangeAspect="1"/>
          </p:cNvPicPr>
          <p:nvPr>
            <p:ph type="pic" sz="quarter" idx="14"/>
          </p:nvPr>
        </p:nvPicPr>
        <p:blipFill>
          <a:blip r:embed="rId4"/>
          <a:srcRect l="16415" r="16415"/>
          <a:stretch>
            <a:fillRect/>
          </a:stretch>
        </p:blipFill>
        <p:spPr/>
      </p:pic>
      <p:sp>
        <p:nvSpPr>
          <p:cNvPr id="14342" name="TextBox 5"/>
          <p:cNvSpPr txBox="1">
            <a:spLocks noChangeArrowheads="1"/>
          </p:cNvSpPr>
          <p:nvPr/>
        </p:nvSpPr>
        <p:spPr bwMode="auto">
          <a:xfrm>
            <a:off x="6802438" y="493713"/>
            <a:ext cx="2036762" cy="1446550"/>
          </a:xfrm>
          <a:prstGeom prst="rect">
            <a:avLst/>
          </a:prstGeom>
          <a:noFill/>
          <a:ln w="9525">
            <a:noFill/>
            <a:miter lim="800000"/>
            <a:headEnd/>
            <a:tailEnd/>
          </a:ln>
        </p:spPr>
        <p:txBody>
          <a:bodyPr>
            <a:spAutoFit/>
          </a:bodyPr>
          <a:lstStyle/>
          <a:p>
            <a:r>
              <a:rPr lang="en-US" sz="1400" b="1" dirty="0" smtClean="0">
                <a:solidFill>
                  <a:schemeClr val="bg1"/>
                </a:solidFill>
                <a:latin typeface="+mj-lt"/>
              </a:rPr>
              <a:t>Goal: </a:t>
            </a:r>
            <a:r>
              <a:rPr lang="en-US" sz="1400" dirty="0" smtClean="0">
                <a:solidFill>
                  <a:schemeClr val="bg1"/>
                </a:solidFill>
                <a:latin typeface="+mj-lt"/>
              </a:rPr>
              <a:t>Volunteers will ﻿﻿work in telephone and email campaigns to raise funds from museum patrons.</a:t>
            </a:r>
          </a:p>
          <a:p>
            <a:endParaRPr lang="en-US" dirty="0">
              <a:latin typeface="+mj-lt"/>
            </a:endParaRPr>
          </a:p>
        </p:txBody>
      </p:sp>
      <p:sp>
        <p:nvSpPr>
          <p:cNvPr id="7" name="Title 1"/>
          <p:cNvSpPr txBox="1">
            <a:spLocks/>
          </p:cNvSpPr>
          <p:nvPr/>
        </p:nvSpPr>
        <p:spPr bwMode="auto">
          <a:xfrm>
            <a:off x="381094" y="493713"/>
            <a:ext cx="6179566" cy="9493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chemeClr val="bg1"/>
                </a:solidFill>
                <a:effectLst/>
                <a:uLnTx/>
                <a:uFillTx/>
                <a:latin typeface="+mj-lt"/>
                <a:ea typeface="ＭＳ Ｐゴシック" pitchFamily="34" charset="-128"/>
                <a:cs typeface="+mj-cs"/>
              </a:rPr>
              <a:t>Instructional Strategies and Technology</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Placeholder 2"/>
          <p:cNvSpPr>
            <a:spLocks noGrp="1"/>
          </p:cNvSpPr>
          <p:nvPr>
            <p:ph type="body" sz="half" idx="2"/>
          </p:nvPr>
        </p:nvSpPr>
        <p:spPr>
          <a:xfrm>
            <a:off x="381094" y="1940264"/>
            <a:ext cx="6179566" cy="4185900"/>
          </a:xfrm>
        </p:spPr>
        <p:txBody>
          <a:bodyPr/>
          <a:lstStyle/>
          <a:p>
            <a:r>
              <a:rPr lang="en-US" sz="2400" b="1" dirty="0" smtClean="0"/>
              <a:t>Content:</a:t>
            </a:r>
          </a:p>
          <a:p>
            <a:r>
              <a:rPr lang="en-US" sz="1800" b="1" dirty="0" smtClean="0"/>
              <a:t>Class 1: </a:t>
            </a:r>
            <a:r>
              <a:rPr lang="en-US" dirty="0" smtClean="0"/>
              <a:t>Lecture and demonstrations.</a:t>
            </a:r>
          </a:p>
          <a:p>
            <a:r>
              <a:rPr lang="en-US" sz="1800" b="1" dirty="0" smtClean="0"/>
              <a:t>Class 2: </a:t>
            </a:r>
            <a:r>
              <a:rPr lang="en-US" dirty="0" smtClean="0"/>
              <a:t>Experiential role-playing as students work in groups of two; students will begin by using supplied scripts to solicit funds, overcome objections, and then enter data into Excel database.</a:t>
            </a:r>
          </a:p>
          <a:p>
            <a:r>
              <a:rPr lang="en-US" sz="1800" b="1" dirty="0" smtClean="0"/>
              <a:t>Class 3: </a:t>
            </a:r>
            <a:r>
              <a:rPr lang="en-US" dirty="0" smtClean="0"/>
              <a:t>Students will make “live” phone calls and compose emails to potential museum donors. Calls will be monitored by the volunteer coordinator and immediate feedback will be </a:t>
            </a:r>
            <a:r>
              <a:rPr lang="en-US" dirty="0" smtClean="0"/>
              <a:t>provided</a:t>
            </a:r>
            <a:r>
              <a:rPr lang="en-US" dirty="0" smtClean="0"/>
              <a:t>.</a:t>
            </a:r>
            <a:endParaRPr lang="en-US" dirty="0" smtClean="0"/>
          </a:p>
        </p:txBody>
      </p:sp>
      <p:pic>
        <p:nvPicPr>
          <p:cNvPr id="14340" name="Picture Placeholder 5" descr="iStock_000005379280Small.jpg"/>
          <p:cNvPicPr>
            <a:picLocks noGrp="1" noChangeAspect="1"/>
          </p:cNvPicPr>
          <p:nvPr>
            <p:ph type="pic" sz="quarter" idx="13"/>
          </p:nvPr>
        </p:nvPicPr>
        <p:blipFill>
          <a:blip r:embed="rId3"/>
          <a:srcRect l="16441" r="16441"/>
          <a:stretch>
            <a:fillRect/>
          </a:stretch>
        </p:blipFill>
        <p:spPr/>
      </p:pic>
      <p:pic>
        <p:nvPicPr>
          <p:cNvPr id="14341" name="Picture Placeholder 6" descr="iStock_000012072467Small.jpg"/>
          <p:cNvPicPr>
            <a:picLocks noGrp="1" noChangeAspect="1"/>
          </p:cNvPicPr>
          <p:nvPr>
            <p:ph type="pic" sz="quarter" idx="14"/>
          </p:nvPr>
        </p:nvPicPr>
        <p:blipFill>
          <a:blip r:embed="rId4"/>
          <a:srcRect l="16415" r="16415"/>
          <a:stretch>
            <a:fillRect/>
          </a:stretch>
        </p:blipFill>
        <p:spPr/>
      </p:pic>
      <p:sp>
        <p:nvSpPr>
          <p:cNvPr id="14342" name="TextBox 5"/>
          <p:cNvSpPr txBox="1">
            <a:spLocks noChangeArrowheads="1"/>
          </p:cNvSpPr>
          <p:nvPr/>
        </p:nvSpPr>
        <p:spPr bwMode="auto">
          <a:xfrm>
            <a:off x="6802438" y="493713"/>
            <a:ext cx="2036762" cy="1446550"/>
          </a:xfrm>
          <a:prstGeom prst="rect">
            <a:avLst/>
          </a:prstGeom>
          <a:noFill/>
          <a:ln w="9525">
            <a:noFill/>
            <a:miter lim="800000"/>
            <a:headEnd/>
            <a:tailEnd/>
          </a:ln>
        </p:spPr>
        <p:txBody>
          <a:bodyPr>
            <a:spAutoFit/>
          </a:bodyPr>
          <a:lstStyle/>
          <a:p>
            <a:r>
              <a:rPr lang="en-US" sz="1400" b="1" dirty="0" smtClean="0">
                <a:solidFill>
                  <a:schemeClr val="bg1"/>
                </a:solidFill>
                <a:latin typeface="+mj-lt"/>
              </a:rPr>
              <a:t>Goal: </a:t>
            </a:r>
            <a:r>
              <a:rPr lang="en-US" sz="1400" dirty="0" smtClean="0">
                <a:solidFill>
                  <a:schemeClr val="bg1"/>
                </a:solidFill>
                <a:latin typeface="+mj-lt"/>
              </a:rPr>
              <a:t>Volunteers will ﻿﻿work in telephone and email campaigns to raise funds from museum patrons.</a:t>
            </a:r>
          </a:p>
          <a:p>
            <a:endParaRPr lang="en-US" dirty="0">
              <a:latin typeface="+mj-lt"/>
            </a:endParaRPr>
          </a:p>
        </p:txBody>
      </p:sp>
      <p:sp>
        <p:nvSpPr>
          <p:cNvPr id="7" name="Title 1"/>
          <p:cNvSpPr txBox="1">
            <a:spLocks/>
          </p:cNvSpPr>
          <p:nvPr/>
        </p:nvSpPr>
        <p:spPr bwMode="auto">
          <a:xfrm>
            <a:off x="381094" y="493713"/>
            <a:ext cx="6179566" cy="9493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chemeClr val="bg1"/>
                </a:solidFill>
                <a:effectLst/>
                <a:uLnTx/>
                <a:uFillTx/>
                <a:latin typeface="+mj-lt"/>
                <a:ea typeface="ＭＳ Ｐゴシック" pitchFamily="34" charset="-128"/>
                <a:cs typeface="+mj-cs"/>
              </a:rPr>
              <a:t>Instructional Strategies and Technology</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51&quot;&gt;&lt;property id=&quot;20148&quot; value=&quot;5&quot;/&gt;&lt;property id=&quot;20300&quot; value=&quot;Slide 6&quot;/&gt;&lt;property id=&quot;20307&quot; value=&quot;273&quot;/&gt;&lt;/object&gt;&lt;object type=&quot;3&quot; unique_id=&quot;10091&quot;&gt;&lt;property id=&quot;20148&quot; value=&quot;5&quot;/&gt;&lt;property id=&quot;20300&quot; value=&quot;Slide 5&quot;/&gt;&lt;property id=&quot;20307&quot; value=&quot;277&quot;/&gt;&lt;/object&gt;&lt;object type=&quot;3&quot; unique_id=&quot;10092&quot;&gt;&lt;property id=&quot;20148&quot; value=&quot;5&quot;/&gt;&lt;property id=&quot;20300&quot; value=&quot;Slide 3 - &amp;quot;Instructional Strategies and Technology&amp;quot;&quot;/&gt;&lt;property id=&quot;20307&quot; value=&quot;278&quot;/&gt;&lt;/object&gt;&lt;object type=&quot;3&quot; unique_id=&quot;10093&quot;&gt;&lt;property id=&quot;20148&quot; value=&quot;5&quot;/&gt;&lt;property id=&quot;20300&quot; value=&quot;Slide 4&quot;/&gt;&lt;property id=&quot;20307&quot; value=&quot;279&quot;/&gt;&lt;/object&gt;&lt;object type=&quot;3&quot; unique_id=&quot;10094&quot;&gt;&lt;property id=&quot;20148&quot; value=&quot;5&quot;/&gt;&lt;property id=&quot;20300&quot; value=&quot;Slide 1 - &amp;quot;Instructional Strategies and Technology&amp;quot;&quot;/&gt;&lt;property id=&quot;20307&quot; value=&quot;280&quot;/&gt;&lt;/object&gt;&lt;object type=&quot;3&quot; unique_id=&quot;10199&quot;&gt;&lt;property id=&quot;20148&quot; value=&quot;5&quot;/&gt;&lt;property id=&quot;20300&quot; value=&quot;Slide 2 - &amp;quot;Instructional Strategies and Technology&amp;quot;&quot;/&gt;&lt;property id=&quot;20307&quot; value=&quot;281&quot;/&gt;&lt;/object&gt;&lt;/object&gt;&lt;/object&gt;&lt;/database&gt;"/>
  <p:tag name="SECTOMILLISECCONVERTED" val="1"/>
</p:tagLst>
</file>

<file path=ppt/theme/theme1.xml><?xml version="1.0" encoding="utf-8"?>
<a:theme xmlns:a="http://schemas.openxmlformats.org/drawingml/2006/main" name="Advantag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1360</TotalTime>
  <Words>1102</Words>
  <Application>Microsoft Office PowerPoint</Application>
  <PresentationFormat>On-screen Show (4:3)</PresentationFormat>
  <Paragraphs>46</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Advantage</vt:lpstr>
      <vt:lpstr>Instructional Strategies and Technology</vt:lpstr>
      <vt:lpstr>Instructional Strategies and Technology</vt:lpstr>
      <vt:lpstr>Instructional Strategies and Technology</vt:lpstr>
      <vt:lpstr>Slide 4</vt:lpstr>
      <vt:lpstr>Slide 5</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Annette Kristofer</dc:creator>
  <cp:lastModifiedBy>Annette Kristofer</cp:lastModifiedBy>
  <cp:revision>68</cp:revision>
  <dcterms:created xsi:type="dcterms:W3CDTF">2010-09-14T11:26:42Z</dcterms:created>
  <dcterms:modified xsi:type="dcterms:W3CDTF">2010-10-10T15:36:07Z</dcterms:modified>
</cp:coreProperties>
</file>